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4" r:id="rId18"/>
    <p:sldId id="273" r:id="rId19"/>
    <p:sldId id="275" r:id="rId20"/>
    <p:sldId id="276" r:id="rId21"/>
    <p:sldId id="277" r:id="rId22"/>
    <p:sldId id="278" r:id="rId23"/>
    <p:sldId id="279" r:id="rId24"/>
    <p:sldId id="280" r:id="rId25"/>
    <p:sldId id="281" r:id="rId26"/>
    <p:sldId id="282" r:id="rId27"/>
    <p:sldId id="283" r:id="rId28"/>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2" d="100"/>
          <a:sy n="92" d="100"/>
        </p:scale>
        <p:origin x="-536" y="-76"/>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E493C2-416F-4EC7-8F69-8D306644270F}" type="datetimeFigureOut">
              <a:rPr lang="zh-CN" altLang="en-US" smtClean="0"/>
              <a:t>2018/3/27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CE71AF-0639-4ECF-BCFE-EA67D9A8F0E1}" type="slidenum">
              <a:rPr lang="zh-CN" altLang="en-US" smtClean="0"/>
              <a:t>‹#›</a:t>
            </a:fld>
            <a:endParaRPr lang="zh-CN" altLang="en-US"/>
          </a:p>
        </p:txBody>
      </p:sp>
    </p:spTree>
    <p:extLst>
      <p:ext uri="{BB962C8B-B14F-4D97-AF65-F5344CB8AC3E}">
        <p14:creationId xmlns:p14="http://schemas.microsoft.com/office/powerpoint/2010/main" val="3196176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ACE71AF-0639-4ECF-BCFE-EA67D9A8F0E1}" type="slidenum">
              <a:rPr lang="zh-CN" altLang="en-US" smtClean="0"/>
              <a:t>10</a:t>
            </a:fld>
            <a:endParaRPr lang="zh-CN" altLang="en-US"/>
          </a:p>
        </p:txBody>
      </p:sp>
    </p:spTree>
    <p:extLst>
      <p:ext uri="{BB962C8B-B14F-4D97-AF65-F5344CB8AC3E}">
        <p14:creationId xmlns:p14="http://schemas.microsoft.com/office/powerpoint/2010/main" val="7749589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2018/3/27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2018/3/27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2018/3/27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2018/3/27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2018/3/27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2018/3/27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2018/3/27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2018/3/27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2018/3/27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2018/3/27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2018/3/27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2018/3/27</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6073" r="10694"/>
          <a:stretch/>
        </p:blipFill>
        <p:spPr>
          <a:xfrm>
            <a:off x="0" y="0"/>
            <a:ext cx="6421582" cy="5143500"/>
          </a:xfrm>
          <a:prstGeom prst="rect">
            <a:avLst/>
          </a:prstGeom>
        </p:spPr>
      </p:pic>
      <p:grpSp>
        <p:nvGrpSpPr>
          <p:cNvPr id="7" name="组合 6"/>
          <p:cNvGrpSpPr/>
          <p:nvPr/>
        </p:nvGrpSpPr>
        <p:grpSpPr>
          <a:xfrm>
            <a:off x="2573094" y="1275606"/>
            <a:ext cx="6570906" cy="2232248"/>
            <a:chOff x="2573094" y="1275606"/>
            <a:chExt cx="6570906" cy="2376264"/>
          </a:xfrm>
        </p:grpSpPr>
        <p:sp>
          <p:nvSpPr>
            <p:cNvPr id="5" name="矩形 4"/>
            <p:cNvSpPr/>
            <p:nvPr/>
          </p:nvSpPr>
          <p:spPr>
            <a:xfrm>
              <a:off x="3635896" y="1275606"/>
              <a:ext cx="5508104" cy="237626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573094" y="1275606"/>
              <a:ext cx="1080120" cy="2376264"/>
            </a:xfrm>
            <a:prstGeom prst="rect">
              <a:avLst/>
            </a:prstGeom>
            <a:solidFill>
              <a:srgbClr val="0070C0">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TextBox 7"/>
          <p:cNvSpPr txBox="1"/>
          <p:nvPr/>
        </p:nvSpPr>
        <p:spPr>
          <a:xfrm>
            <a:off x="3779912" y="1491630"/>
            <a:ext cx="3456384"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在此输入文字</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76256" y="-92546"/>
            <a:ext cx="2291350" cy="1006524"/>
          </a:xfrm>
          <a:prstGeom prst="rect">
            <a:avLst/>
          </a:prstGeom>
        </p:spPr>
      </p:pic>
      <p:sp>
        <p:nvSpPr>
          <p:cNvPr id="10" name="TextBox 9"/>
          <p:cNvSpPr txBox="1"/>
          <p:nvPr/>
        </p:nvSpPr>
        <p:spPr>
          <a:xfrm>
            <a:off x="6804248" y="2947006"/>
            <a:ext cx="2232248"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制作人：</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3779912" y="2207064"/>
            <a:ext cx="4896544" cy="830997"/>
          </a:xfrm>
          <a:prstGeom prst="rect">
            <a:avLst/>
          </a:prstGeom>
          <a:noFill/>
        </p:spPr>
        <p:txBody>
          <a:bodyPr wrap="square" rtlCol="0">
            <a:spAutoFit/>
          </a:bodyPr>
          <a:lstStyle/>
          <a:p>
            <a:r>
              <a:rPr lang="zh-CN" altLang="en-US" sz="1600" dirty="0" smtClean="0">
                <a:solidFill>
                  <a:schemeClr val="bg1"/>
                </a:solidFill>
              </a:rPr>
              <a:t>在此输入文字</a:t>
            </a:r>
            <a:r>
              <a:rPr lang="zh-CN" altLang="en-US" sz="1600" dirty="0">
                <a:solidFill>
                  <a:schemeClr val="bg1"/>
                </a:solidFill>
              </a:rPr>
              <a:t>在此输入</a:t>
            </a:r>
            <a:r>
              <a:rPr lang="zh-CN" altLang="en-US" sz="1600" dirty="0" smtClean="0">
                <a:solidFill>
                  <a:schemeClr val="bg1"/>
                </a:solidFill>
              </a:rPr>
              <a:t>文字在此在此输入文字在此输入文字再次输入文字在此输入文字再次输入文字</a:t>
            </a:r>
            <a:endParaRPr lang="zh-CN" altLang="en-US" sz="1600" dirty="0">
              <a:solidFill>
                <a:schemeClr val="bg1"/>
              </a:solidFill>
            </a:endParaRPr>
          </a:p>
          <a:p>
            <a:endParaRPr lang="zh-CN" altLang="en-US" sz="1600" dirty="0">
              <a:solidFill>
                <a:schemeClr val="bg1"/>
              </a:solidFill>
            </a:endParaRPr>
          </a:p>
        </p:txBody>
      </p:sp>
    </p:spTree>
    <p:extLst>
      <p:ext uri="{BB962C8B-B14F-4D97-AF65-F5344CB8AC3E}">
        <p14:creationId xmlns:p14="http://schemas.microsoft.com/office/powerpoint/2010/main" val="1700711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1000"/>
                                        <p:tgtEl>
                                          <p:spTgt spid="4"/>
                                        </p:tgtEl>
                                      </p:cBhvr>
                                    </p:animEffect>
                                  </p:childTnLst>
                                </p:cTn>
                              </p:par>
                              <p:par>
                                <p:cTn id="8" presetID="2" presetClass="entr" presetSubtype="2"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1+#ppt_w/2"/>
                                          </p:val>
                                        </p:tav>
                                        <p:tav tm="100000">
                                          <p:val>
                                            <p:strVal val="#ppt_x"/>
                                          </p:val>
                                        </p:tav>
                                      </p:tavLst>
                                    </p:anim>
                                    <p:anim calcmode="lin" valueType="num">
                                      <p:cBhvr additive="base">
                                        <p:cTn id="11" dur="500" fill="hold"/>
                                        <p:tgtEl>
                                          <p:spTgt spid="7"/>
                                        </p:tgtEl>
                                        <p:attrNameLst>
                                          <p:attrName>ppt_y</p:attrName>
                                        </p:attrNameLst>
                                      </p:cBhvr>
                                      <p:tavLst>
                                        <p:tav tm="0">
                                          <p:val>
                                            <p:strVal val="#ppt_y"/>
                                          </p:val>
                                        </p:tav>
                                        <p:tav tm="100000">
                                          <p:val>
                                            <p:strVal val="#ppt_y"/>
                                          </p:val>
                                        </p:tav>
                                      </p:tavLst>
                                    </p:anim>
                                  </p:childTnLst>
                                </p:cTn>
                              </p:par>
                              <p:par>
                                <p:cTn id="12" presetID="5" presetClass="entr" presetSubtype="1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checkerboard(across)">
                                      <p:cBhvr>
                                        <p:cTn id="14" dur="500"/>
                                        <p:tgtEl>
                                          <p:spTgt spid="8"/>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1"/>
                                        </p:tgtEl>
                                        <p:attrNameLst>
                                          <p:attrName>ppt_y</p:attrName>
                                        </p:attrNameLst>
                                      </p:cBhvr>
                                      <p:tavLst>
                                        <p:tav tm="0">
                                          <p:val>
                                            <p:strVal val="#ppt_y"/>
                                          </p:val>
                                        </p:tav>
                                        <p:tav tm="100000">
                                          <p:val>
                                            <p:strVal val="#ppt_y"/>
                                          </p:val>
                                        </p:tav>
                                      </p:tavLst>
                                    </p:anim>
                                    <p:anim calcmode="lin" valueType="num">
                                      <p:cBhvr>
                                        <p:cTn id="20"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1"/>
                                        </p:tgtEl>
                                      </p:cBhvr>
                                    </p:animEffect>
                                  </p:childTnLst>
                                </p:cTn>
                              </p:par>
                              <p:par>
                                <p:cTn id="23" presetID="23" presetClass="entr" presetSubtype="16"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4" name="圆角矩形 3"/>
          <p:cNvSpPr/>
          <p:nvPr/>
        </p:nvSpPr>
        <p:spPr>
          <a:xfrm>
            <a:off x="-108481" y="166386"/>
            <a:ext cx="827584" cy="4320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51520" y="638638"/>
            <a:ext cx="8712968" cy="4392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899592" y="197744"/>
            <a:ext cx="2304256"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请点击输入标题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15012" y="-92546"/>
            <a:ext cx="2027872" cy="890786"/>
          </a:xfrm>
          <a:prstGeom prst="rect">
            <a:avLst/>
          </a:prstGeom>
        </p:spPr>
      </p:pic>
      <p:pic>
        <p:nvPicPr>
          <p:cNvPr id="7" name="图片 6"/>
          <p:cNvPicPr>
            <a:picLocks noChangeAspect="1"/>
          </p:cNvPicPr>
          <p:nvPr/>
        </p:nvPicPr>
        <p:blipFill rotWithShape="1">
          <a:blip r:embed="rId4">
            <a:extLst>
              <a:ext uri="{28A0092B-C50C-407E-A947-70E740481C1C}">
                <a14:useLocalDpi xmlns:a14="http://schemas.microsoft.com/office/drawing/2010/main" val="0"/>
              </a:ext>
            </a:extLst>
          </a:blip>
          <a:srcRect l="11472" r="28873"/>
          <a:stretch/>
        </p:blipFill>
        <p:spPr>
          <a:xfrm>
            <a:off x="506461" y="1106690"/>
            <a:ext cx="3090517" cy="3456384"/>
          </a:xfrm>
          <a:prstGeom prst="rect">
            <a:avLst/>
          </a:prstGeom>
        </p:spPr>
      </p:pic>
      <p:sp>
        <p:nvSpPr>
          <p:cNvPr id="8" name="椭圆 7"/>
          <p:cNvSpPr/>
          <p:nvPr/>
        </p:nvSpPr>
        <p:spPr>
          <a:xfrm>
            <a:off x="3923928" y="1231283"/>
            <a:ext cx="360040" cy="36004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4427984" y="1235006"/>
            <a:ext cx="1188132" cy="369332"/>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输入标题</a:t>
            </a:r>
            <a:endParaRPr lang="zh-CN" altLang="en-US" dirty="0">
              <a:latin typeface="微软雅黑" panose="020B0503020204020204" pitchFamily="34" charset="-122"/>
              <a:ea typeface="微软雅黑" panose="020B0503020204020204" pitchFamily="34" charset="-122"/>
            </a:endParaRPr>
          </a:p>
        </p:txBody>
      </p:sp>
      <p:sp>
        <p:nvSpPr>
          <p:cNvPr id="13" name="椭圆 12"/>
          <p:cNvSpPr/>
          <p:nvPr/>
        </p:nvSpPr>
        <p:spPr>
          <a:xfrm>
            <a:off x="6468127" y="1234587"/>
            <a:ext cx="360040" cy="36004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6972183" y="1238310"/>
            <a:ext cx="1188132" cy="369332"/>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输入标题</a:t>
            </a:r>
            <a:endParaRPr lang="zh-CN" altLang="en-US" dirty="0">
              <a:latin typeface="微软雅黑" panose="020B0503020204020204" pitchFamily="34" charset="-122"/>
              <a:ea typeface="微软雅黑" panose="020B0503020204020204" pitchFamily="34" charset="-122"/>
            </a:endParaRPr>
          </a:p>
        </p:txBody>
      </p:sp>
      <p:sp>
        <p:nvSpPr>
          <p:cNvPr id="15" name="椭圆 14"/>
          <p:cNvSpPr/>
          <p:nvPr/>
        </p:nvSpPr>
        <p:spPr>
          <a:xfrm>
            <a:off x="3923928" y="3144091"/>
            <a:ext cx="360040" cy="36004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4427984" y="3147814"/>
            <a:ext cx="1188132" cy="369332"/>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输入标题</a:t>
            </a:r>
            <a:endParaRPr lang="zh-CN" altLang="en-US" dirty="0">
              <a:latin typeface="微软雅黑" panose="020B0503020204020204" pitchFamily="34" charset="-122"/>
              <a:ea typeface="微软雅黑" panose="020B0503020204020204" pitchFamily="34" charset="-122"/>
            </a:endParaRPr>
          </a:p>
        </p:txBody>
      </p:sp>
      <p:sp>
        <p:nvSpPr>
          <p:cNvPr id="17" name="椭圆 16"/>
          <p:cNvSpPr/>
          <p:nvPr/>
        </p:nvSpPr>
        <p:spPr>
          <a:xfrm>
            <a:off x="6516216" y="3144091"/>
            <a:ext cx="360040" cy="36004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7020272" y="3147814"/>
            <a:ext cx="1188132" cy="369332"/>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输入标题</a:t>
            </a:r>
            <a:endParaRPr lang="zh-CN" altLang="en-US" dirty="0">
              <a:latin typeface="微软雅黑" panose="020B0503020204020204" pitchFamily="34" charset="-122"/>
              <a:ea typeface="微软雅黑" panose="020B0503020204020204" pitchFamily="34" charset="-122"/>
            </a:endParaRPr>
          </a:p>
        </p:txBody>
      </p:sp>
      <p:sp>
        <p:nvSpPr>
          <p:cNvPr id="19" name="TextBox 18"/>
          <p:cNvSpPr txBox="1"/>
          <p:nvPr/>
        </p:nvSpPr>
        <p:spPr>
          <a:xfrm>
            <a:off x="3779912" y="1779662"/>
            <a:ext cx="2232248" cy="1200329"/>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
        <p:nvSpPr>
          <p:cNvPr id="20" name="TextBox 19"/>
          <p:cNvSpPr txBox="1"/>
          <p:nvPr/>
        </p:nvSpPr>
        <p:spPr>
          <a:xfrm>
            <a:off x="6372200" y="1779662"/>
            <a:ext cx="2232248" cy="1200329"/>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
        <p:nvSpPr>
          <p:cNvPr id="21" name="TextBox 20"/>
          <p:cNvSpPr txBox="1"/>
          <p:nvPr/>
        </p:nvSpPr>
        <p:spPr>
          <a:xfrm>
            <a:off x="3905926" y="3651870"/>
            <a:ext cx="2232248" cy="1200329"/>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
        <p:nvSpPr>
          <p:cNvPr id="22" name="TextBox 21"/>
          <p:cNvSpPr txBox="1"/>
          <p:nvPr/>
        </p:nvSpPr>
        <p:spPr>
          <a:xfrm>
            <a:off x="6450125" y="3651870"/>
            <a:ext cx="2232248" cy="1200329"/>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5649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250" fill="hold"/>
                                        <p:tgtEl>
                                          <p:spTgt spid="4"/>
                                        </p:tgtEl>
                                        <p:attrNameLst>
                                          <p:attrName>ppt_x</p:attrName>
                                        </p:attrNameLst>
                                      </p:cBhvr>
                                      <p:tavLst>
                                        <p:tav tm="0">
                                          <p:val>
                                            <p:strVal val="0-#ppt_w/2"/>
                                          </p:val>
                                        </p:tav>
                                        <p:tav tm="100000">
                                          <p:val>
                                            <p:strVal val="#ppt_x"/>
                                          </p:val>
                                        </p:tav>
                                      </p:tavLst>
                                    </p:anim>
                                    <p:anim calcmode="lin" valueType="num">
                                      <p:cBhvr additive="base">
                                        <p:cTn id="11" dur="1250" fill="hold"/>
                                        <p:tgtEl>
                                          <p:spTgt spid="4"/>
                                        </p:tgtEl>
                                        <p:attrNameLst>
                                          <p:attrName>ppt_y</p:attrName>
                                        </p:attrNameLst>
                                      </p:cBhvr>
                                      <p:tavLst>
                                        <p:tav tm="0">
                                          <p:val>
                                            <p:strVal val="#ppt_y"/>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by="(-#ppt_w*2)" calcmode="lin" valueType="num">
                                      <p:cBhvr rctx="PPT">
                                        <p:cTn id="14" dur="375" autoRev="1" fill="hold">
                                          <p:stCondLst>
                                            <p:cond delay="0"/>
                                          </p:stCondLst>
                                        </p:cTn>
                                        <p:tgtEl>
                                          <p:spTgt spid="6"/>
                                        </p:tgtEl>
                                        <p:attrNameLst>
                                          <p:attrName>ppt_w</p:attrName>
                                        </p:attrNameLst>
                                      </p:cBhvr>
                                    </p:anim>
                                    <p:anim by="(#ppt_w*0.50)" calcmode="lin" valueType="num">
                                      <p:cBhvr>
                                        <p:cTn id="15" dur="375" decel="50000" autoRev="1" fill="hold">
                                          <p:stCondLst>
                                            <p:cond delay="0"/>
                                          </p:stCondLst>
                                        </p:cTn>
                                        <p:tgtEl>
                                          <p:spTgt spid="6"/>
                                        </p:tgtEl>
                                        <p:attrNameLst>
                                          <p:attrName>ppt_x</p:attrName>
                                        </p:attrNameLst>
                                      </p:cBhvr>
                                    </p:anim>
                                    <p:anim from="(-#ppt_h/2)" to="(#ppt_y)" calcmode="lin" valueType="num">
                                      <p:cBhvr>
                                        <p:cTn id="16" dur="750" fill="hold">
                                          <p:stCondLst>
                                            <p:cond delay="0"/>
                                          </p:stCondLst>
                                        </p:cTn>
                                        <p:tgtEl>
                                          <p:spTgt spid="6"/>
                                        </p:tgtEl>
                                        <p:attrNameLst>
                                          <p:attrName>ppt_y</p:attrName>
                                        </p:attrNameLst>
                                      </p:cBhvr>
                                    </p:anim>
                                    <p:animRot by="21600000">
                                      <p:cBhvr>
                                        <p:cTn id="17" dur="750" fill="hold">
                                          <p:stCondLst>
                                            <p:cond delay="0"/>
                                          </p:stCondLst>
                                        </p:cTn>
                                        <p:tgtEl>
                                          <p:spTgt spid="6"/>
                                        </p:tgtEl>
                                        <p:attrNameLst>
                                          <p:attrName>r</p:attrName>
                                        </p:attrNameLst>
                                      </p:cBhvr>
                                    </p:animRot>
                                  </p:childTnLst>
                                </p:cTn>
                              </p:par>
                            </p:childTnLst>
                          </p:cTn>
                        </p:par>
                        <p:par>
                          <p:cTn id="18" fill="hold">
                            <p:stCondLst>
                              <p:cond delay="1250"/>
                            </p:stCondLst>
                            <p:childTnLst>
                              <p:par>
                                <p:cTn id="19" presetID="55"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strVal val="#ppt_w*0.70"/>
                                          </p:val>
                                        </p:tav>
                                        <p:tav tm="100000">
                                          <p:val>
                                            <p:strVal val="#ppt_w"/>
                                          </p:val>
                                        </p:tav>
                                      </p:tavLst>
                                    </p:anim>
                                    <p:anim calcmode="lin" valueType="num">
                                      <p:cBhvr>
                                        <p:cTn id="22" dur="1000" fill="hold"/>
                                        <p:tgtEl>
                                          <p:spTgt spid="7"/>
                                        </p:tgtEl>
                                        <p:attrNameLst>
                                          <p:attrName>ppt_h</p:attrName>
                                        </p:attrNameLst>
                                      </p:cBhvr>
                                      <p:tavLst>
                                        <p:tav tm="0">
                                          <p:val>
                                            <p:strVal val="#ppt_h"/>
                                          </p:val>
                                        </p:tav>
                                        <p:tav tm="100000">
                                          <p:val>
                                            <p:strVal val="#ppt_h"/>
                                          </p:val>
                                        </p:tav>
                                      </p:tavLst>
                                    </p:anim>
                                    <p:animEffect transition="in" filter="fade">
                                      <p:cBhvr>
                                        <p:cTn id="23" dur="1000"/>
                                        <p:tgtEl>
                                          <p:spTgt spid="7"/>
                                        </p:tgtEl>
                                      </p:cBhvr>
                                    </p:animEffect>
                                  </p:childTnLst>
                                </p:cTn>
                              </p:par>
                            </p:childTnLst>
                          </p:cTn>
                        </p:par>
                        <p:par>
                          <p:cTn id="24" fill="hold">
                            <p:stCondLst>
                              <p:cond delay="2250"/>
                            </p:stCondLst>
                            <p:childTnLst>
                              <p:par>
                                <p:cTn id="25" presetID="53" presetClass="entr" presetSubtype="16"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par>
                          <p:cTn id="30" fill="hold">
                            <p:stCondLst>
                              <p:cond delay="2750"/>
                            </p:stCondLst>
                            <p:childTnLst>
                              <p:par>
                                <p:cTn id="31" presetID="53" presetClass="entr" presetSubtype="16"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childTnLst>
                          </p:cTn>
                        </p:par>
                        <p:par>
                          <p:cTn id="36" fill="hold">
                            <p:stCondLst>
                              <p:cond delay="325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9"/>
                                        </p:tgtEl>
                                        <p:attrNameLst>
                                          <p:attrName>ppt_y</p:attrName>
                                        </p:attrNameLst>
                                      </p:cBhvr>
                                      <p:tavLst>
                                        <p:tav tm="0">
                                          <p:val>
                                            <p:strVal val="#ppt_y"/>
                                          </p:val>
                                        </p:tav>
                                        <p:tav tm="100000">
                                          <p:val>
                                            <p:strVal val="#ppt_y"/>
                                          </p:val>
                                        </p:tav>
                                      </p:tavLst>
                                    </p:anim>
                                    <p:anim calcmode="lin" valueType="num">
                                      <p:cBhvr>
                                        <p:cTn id="41"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19"/>
                                        </p:tgtEl>
                                      </p:cBhvr>
                                    </p:animEffect>
                                  </p:childTnLst>
                                </p:cTn>
                              </p:par>
                            </p:childTnLst>
                          </p:cTn>
                        </p:par>
                        <p:par>
                          <p:cTn id="44" fill="hold">
                            <p:stCondLst>
                              <p:cond delay="58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63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680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20"/>
                                        </p:tgtEl>
                                        <p:attrNameLst>
                                          <p:attrName>style.visibility</p:attrName>
                                        </p:attrNameLst>
                                      </p:cBhvr>
                                      <p:to>
                                        <p:strVal val="visible"/>
                                      </p:to>
                                    </p:set>
                                    <p:anim calcmode="lin" valueType="num">
                                      <p:cBhvr>
                                        <p:cTn id="59"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20"/>
                                        </p:tgtEl>
                                        <p:attrNameLst>
                                          <p:attrName>ppt_y</p:attrName>
                                        </p:attrNameLst>
                                      </p:cBhvr>
                                      <p:tavLst>
                                        <p:tav tm="0">
                                          <p:val>
                                            <p:strVal val="#ppt_y"/>
                                          </p:val>
                                        </p:tav>
                                        <p:tav tm="100000">
                                          <p:val>
                                            <p:strVal val="#ppt_y"/>
                                          </p:val>
                                        </p:tav>
                                      </p:tavLst>
                                    </p:anim>
                                    <p:anim calcmode="lin" valueType="num">
                                      <p:cBhvr>
                                        <p:cTn id="61"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20"/>
                                        </p:tgtEl>
                                      </p:cBhvr>
                                    </p:animEffect>
                                  </p:childTnLst>
                                </p:cTn>
                              </p:par>
                            </p:childTnLst>
                          </p:cTn>
                        </p:par>
                        <p:par>
                          <p:cTn id="64" fill="hold">
                            <p:stCondLst>
                              <p:cond delay="9350"/>
                            </p:stCondLst>
                            <p:childTnLst>
                              <p:par>
                                <p:cTn id="65" presetID="53" presetClass="entr" presetSubtype="16"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Effect transition="in" filter="fade">
                                      <p:cBhvr>
                                        <p:cTn id="69" dur="500"/>
                                        <p:tgtEl>
                                          <p:spTgt spid="15"/>
                                        </p:tgtEl>
                                      </p:cBhvr>
                                    </p:animEffect>
                                  </p:childTnLst>
                                </p:cTn>
                              </p:par>
                            </p:childTnLst>
                          </p:cTn>
                        </p:par>
                        <p:par>
                          <p:cTn id="70" fill="hold">
                            <p:stCondLst>
                              <p:cond delay="9850"/>
                            </p:stCondLst>
                            <p:childTnLst>
                              <p:par>
                                <p:cTn id="71" presetID="53" presetClass="entr" presetSubtype="16" fill="hold" grpId="0" nodeType="after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fltVal val="0"/>
                                          </p:val>
                                        </p:tav>
                                        <p:tav tm="100000">
                                          <p:val>
                                            <p:strVal val="#ppt_w"/>
                                          </p:val>
                                        </p:tav>
                                      </p:tavLst>
                                    </p:anim>
                                    <p:anim calcmode="lin" valueType="num">
                                      <p:cBhvr>
                                        <p:cTn id="74" dur="500" fill="hold"/>
                                        <p:tgtEl>
                                          <p:spTgt spid="16"/>
                                        </p:tgtEl>
                                        <p:attrNameLst>
                                          <p:attrName>ppt_h</p:attrName>
                                        </p:attrNameLst>
                                      </p:cBhvr>
                                      <p:tavLst>
                                        <p:tav tm="0">
                                          <p:val>
                                            <p:fltVal val="0"/>
                                          </p:val>
                                        </p:tav>
                                        <p:tav tm="100000">
                                          <p:val>
                                            <p:strVal val="#ppt_h"/>
                                          </p:val>
                                        </p:tav>
                                      </p:tavLst>
                                    </p:anim>
                                    <p:animEffect transition="in" filter="fade">
                                      <p:cBhvr>
                                        <p:cTn id="75" dur="500"/>
                                        <p:tgtEl>
                                          <p:spTgt spid="16"/>
                                        </p:tgtEl>
                                      </p:cBhvr>
                                    </p:animEffect>
                                  </p:childTnLst>
                                </p:cTn>
                              </p:par>
                            </p:childTnLst>
                          </p:cTn>
                        </p:par>
                        <p:par>
                          <p:cTn id="76" fill="hold">
                            <p:stCondLst>
                              <p:cond delay="10350"/>
                            </p:stCondLst>
                            <p:childTnLst>
                              <p:par>
                                <p:cTn id="77" presetID="41" presetClass="entr" presetSubtype="0" fill="hold" grpId="0" nodeType="afterEffect">
                                  <p:stCondLst>
                                    <p:cond delay="0"/>
                                  </p:stCondLst>
                                  <p:iterate type="lt">
                                    <p:tmPct val="10000"/>
                                  </p:iterate>
                                  <p:childTnLst>
                                    <p:set>
                                      <p:cBhvr>
                                        <p:cTn id="78" dur="1" fill="hold">
                                          <p:stCondLst>
                                            <p:cond delay="0"/>
                                          </p:stCondLst>
                                        </p:cTn>
                                        <p:tgtEl>
                                          <p:spTgt spid="21"/>
                                        </p:tgtEl>
                                        <p:attrNameLst>
                                          <p:attrName>style.visibility</p:attrName>
                                        </p:attrNameLst>
                                      </p:cBhvr>
                                      <p:to>
                                        <p:strVal val="visible"/>
                                      </p:to>
                                    </p:set>
                                    <p:anim calcmode="lin" valueType="num">
                                      <p:cBhvr>
                                        <p:cTn id="79"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21"/>
                                        </p:tgtEl>
                                        <p:attrNameLst>
                                          <p:attrName>ppt_y</p:attrName>
                                        </p:attrNameLst>
                                      </p:cBhvr>
                                      <p:tavLst>
                                        <p:tav tm="0">
                                          <p:val>
                                            <p:strVal val="#ppt_y"/>
                                          </p:val>
                                        </p:tav>
                                        <p:tav tm="100000">
                                          <p:val>
                                            <p:strVal val="#ppt_y"/>
                                          </p:val>
                                        </p:tav>
                                      </p:tavLst>
                                    </p:anim>
                                    <p:anim calcmode="lin" valueType="num">
                                      <p:cBhvr>
                                        <p:cTn id="81"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21"/>
                                        </p:tgtEl>
                                      </p:cBhvr>
                                    </p:animEffect>
                                  </p:childTnLst>
                                </p:cTn>
                              </p:par>
                            </p:childTnLst>
                          </p:cTn>
                        </p:par>
                        <p:par>
                          <p:cTn id="84" fill="hold">
                            <p:stCondLst>
                              <p:cond delay="12900"/>
                            </p:stCondLst>
                            <p:childTnLst>
                              <p:par>
                                <p:cTn id="85" presetID="53" presetClass="entr" presetSubtype="16"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 calcmode="lin" valueType="num">
                                      <p:cBhvr>
                                        <p:cTn id="87" dur="500" fill="hold"/>
                                        <p:tgtEl>
                                          <p:spTgt spid="17"/>
                                        </p:tgtEl>
                                        <p:attrNameLst>
                                          <p:attrName>ppt_w</p:attrName>
                                        </p:attrNameLst>
                                      </p:cBhvr>
                                      <p:tavLst>
                                        <p:tav tm="0">
                                          <p:val>
                                            <p:fltVal val="0"/>
                                          </p:val>
                                        </p:tav>
                                        <p:tav tm="100000">
                                          <p:val>
                                            <p:strVal val="#ppt_w"/>
                                          </p:val>
                                        </p:tav>
                                      </p:tavLst>
                                    </p:anim>
                                    <p:anim calcmode="lin" valueType="num">
                                      <p:cBhvr>
                                        <p:cTn id="88" dur="500" fill="hold"/>
                                        <p:tgtEl>
                                          <p:spTgt spid="17"/>
                                        </p:tgtEl>
                                        <p:attrNameLst>
                                          <p:attrName>ppt_h</p:attrName>
                                        </p:attrNameLst>
                                      </p:cBhvr>
                                      <p:tavLst>
                                        <p:tav tm="0">
                                          <p:val>
                                            <p:fltVal val="0"/>
                                          </p:val>
                                        </p:tav>
                                        <p:tav tm="100000">
                                          <p:val>
                                            <p:strVal val="#ppt_h"/>
                                          </p:val>
                                        </p:tav>
                                      </p:tavLst>
                                    </p:anim>
                                    <p:animEffect transition="in" filter="fade">
                                      <p:cBhvr>
                                        <p:cTn id="89" dur="500"/>
                                        <p:tgtEl>
                                          <p:spTgt spid="17"/>
                                        </p:tgtEl>
                                      </p:cBhvr>
                                    </p:animEffect>
                                  </p:childTnLst>
                                </p:cTn>
                              </p:par>
                            </p:childTnLst>
                          </p:cTn>
                        </p:par>
                        <p:par>
                          <p:cTn id="90" fill="hold">
                            <p:stCondLst>
                              <p:cond delay="13400"/>
                            </p:stCondLst>
                            <p:childTnLst>
                              <p:par>
                                <p:cTn id="91" presetID="53" presetClass="entr" presetSubtype="16" fill="hold" grpId="0" nodeType="afterEffect">
                                  <p:stCondLst>
                                    <p:cond delay="0"/>
                                  </p:stCondLst>
                                  <p:childTnLst>
                                    <p:set>
                                      <p:cBhvr>
                                        <p:cTn id="92" dur="1" fill="hold">
                                          <p:stCondLst>
                                            <p:cond delay="0"/>
                                          </p:stCondLst>
                                        </p:cTn>
                                        <p:tgtEl>
                                          <p:spTgt spid="18"/>
                                        </p:tgtEl>
                                        <p:attrNameLst>
                                          <p:attrName>style.visibility</p:attrName>
                                        </p:attrNameLst>
                                      </p:cBhvr>
                                      <p:to>
                                        <p:strVal val="visible"/>
                                      </p:to>
                                    </p:set>
                                    <p:anim calcmode="lin" valueType="num">
                                      <p:cBhvr>
                                        <p:cTn id="93" dur="500" fill="hold"/>
                                        <p:tgtEl>
                                          <p:spTgt spid="18"/>
                                        </p:tgtEl>
                                        <p:attrNameLst>
                                          <p:attrName>ppt_w</p:attrName>
                                        </p:attrNameLst>
                                      </p:cBhvr>
                                      <p:tavLst>
                                        <p:tav tm="0">
                                          <p:val>
                                            <p:fltVal val="0"/>
                                          </p:val>
                                        </p:tav>
                                        <p:tav tm="100000">
                                          <p:val>
                                            <p:strVal val="#ppt_w"/>
                                          </p:val>
                                        </p:tav>
                                      </p:tavLst>
                                    </p:anim>
                                    <p:anim calcmode="lin" valueType="num">
                                      <p:cBhvr>
                                        <p:cTn id="94" dur="500" fill="hold"/>
                                        <p:tgtEl>
                                          <p:spTgt spid="18"/>
                                        </p:tgtEl>
                                        <p:attrNameLst>
                                          <p:attrName>ppt_h</p:attrName>
                                        </p:attrNameLst>
                                      </p:cBhvr>
                                      <p:tavLst>
                                        <p:tav tm="0">
                                          <p:val>
                                            <p:fltVal val="0"/>
                                          </p:val>
                                        </p:tav>
                                        <p:tav tm="100000">
                                          <p:val>
                                            <p:strVal val="#ppt_h"/>
                                          </p:val>
                                        </p:tav>
                                      </p:tavLst>
                                    </p:anim>
                                    <p:animEffect transition="in" filter="fade">
                                      <p:cBhvr>
                                        <p:cTn id="95" dur="500"/>
                                        <p:tgtEl>
                                          <p:spTgt spid="18"/>
                                        </p:tgtEl>
                                      </p:cBhvr>
                                    </p:animEffect>
                                  </p:childTnLst>
                                </p:cTn>
                              </p:par>
                            </p:childTnLst>
                          </p:cTn>
                        </p:par>
                        <p:par>
                          <p:cTn id="96" fill="hold">
                            <p:stCondLst>
                              <p:cond delay="13900"/>
                            </p:stCondLst>
                            <p:childTnLst>
                              <p:par>
                                <p:cTn id="97" presetID="41" presetClass="entr" presetSubtype="0" fill="hold" grpId="0" nodeType="afterEffect">
                                  <p:stCondLst>
                                    <p:cond delay="0"/>
                                  </p:stCondLst>
                                  <p:iterate type="lt">
                                    <p:tmPct val="10000"/>
                                  </p:iterate>
                                  <p:childTnLst>
                                    <p:set>
                                      <p:cBhvr>
                                        <p:cTn id="98" dur="1" fill="hold">
                                          <p:stCondLst>
                                            <p:cond delay="0"/>
                                          </p:stCondLst>
                                        </p:cTn>
                                        <p:tgtEl>
                                          <p:spTgt spid="22"/>
                                        </p:tgtEl>
                                        <p:attrNameLst>
                                          <p:attrName>style.visibility</p:attrName>
                                        </p:attrNameLst>
                                      </p:cBhvr>
                                      <p:to>
                                        <p:strVal val="visible"/>
                                      </p:to>
                                    </p:set>
                                    <p:anim calcmode="lin" valueType="num">
                                      <p:cBhvr>
                                        <p:cTn id="99"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22"/>
                                        </p:tgtEl>
                                        <p:attrNameLst>
                                          <p:attrName>ppt_y</p:attrName>
                                        </p:attrNameLst>
                                      </p:cBhvr>
                                      <p:tavLst>
                                        <p:tav tm="0">
                                          <p:val>
                                            <p:strVal val="#ppt_y"/>
                                          </p:val>
                                        </p:tav>
                                        <p:tav tm="100000">
                                          <p:val>
                                            <p:strVal val="#ppt_y"/>
                                          </p:val>
                                        </p:tav>
                                      </p:tavLst>
                                    </p:anim>
                                    <p:anim calcmode="lin" valueType="num">
                                      <p:cBhvr>
                                        <p:cTn id="101"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03" dur="50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8" grpId="0" animBg="1"/>
      <p:bldP spid="10" grpId="0"/>
      <p:bldP spid="13" grpId="0" animBg="1"/>
      <p:bldP spid="14" grpId="0"/>
      <p:bldP spid="15" grpId="0" animBg="1"/>
      <p:bldP spid="16" grpId="0"/>
      <p:bldP spid="17" grpId="0" animBg="1"/>
      <p:bldP spid="18" grpId="0"/>
      <p:bldP spid="19" grpId="0"/>
      <p:bldP spid="20" grpId="0"/>
      <p:bldP spid="21"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4" name="圆角矩形 3"/>
          <p:cNvSpPr/>
          <p:nvPr/>
        </p:nvSpPr>
        <p:spPr>
          <a:xfrm>
            <a:off x="-108481" y="166386"/>
            <a:ext cx="827584" cy="4320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51520" y="638638"/>
            <a:ext cx="8712968" cy="4392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6" name="TextBox 5"/>
          <p:cNvSpPr txBox="1"/>
          <p:nvPr/>
        </p:nvSpPr>
        <p:spPr>
          <a:xfrm>
            <a:off x="899592" y="197744"/>
            <a:ext cx="2304256"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请点击输入标题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5012" y="-92546"/>
            <a:ext cx="2027872" cy="890786"/>
          </a:xfrm>
          <a:prstGeom prst="rect">
            <a:avLst/>
          </a:prstGeom>
        </p:spPr>
      </p:pic>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3901" y="1131590"/>
            <a:ext cx="1445357" cy="963571"/>
          </a:xfrm>
          <a:prstGeom prst="rect">
            <a:avLst/>
          </a:prstGeom>
        </p:spPr>
      </p:pic>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3901" y="2427734"/>
            <a:ext cx="1445357" cy="962107"/>
          </a:xfrm>
          <a:prstGeom prst="rect">
            <a:avLst/>
          </a:prstGeom>
        </p:spPr>
      </p:pic>
      <p:pic>
        <p:nvPicPr>
          <p:cNvPr id="8" name="图片 7"/>
          <p:cNvPicPr>
            <a:picLocks noChangeAspect="1"/>
          </p:cNvPicPr>
          <p:nvPr/>
        </p:nvPicPr>
        <p:blipFill rotWithShape="1">
          <a:blip r:embed="rId5" cstate="print">
            <a:extLst>
              <a:ext uri="{28A0092B-C50C-407E-A947-70E740481C1C}">
                <a14:useLocalDpi xmlns:a14="http://schemas.microsoft.com/office/drawing/2010/main" val="0"/>
              </a:ext>
            </a:extLst>
          </a:blip>
          <a:srcRect b="5842"/>
          <a:stretch/>
        </p:blipFill>
        <p:spPr>
          <a:xfrm>
            <a:off x="954811" y="3723878"/>
            <a:ext cx="1445357" cy="907973"/>
          </a:xfrm>
          <a:prstGeom prst="rect">
            <a:avLst/>
          </a:prstGeom>
        </p:spPr>
      </p:pic>
      <p:grpSp>
        <p:nvGrpSpPr>
          <p:cNvPr id="20" name="组合 19"/>
          <p:cNvGrpSpPr/>
          <p:nvPr/>
        </p:nvGrpSpPr>
        <p:grpSpPr>
          <a:xfrm>
            <a:off x="2771800" y="1131590"/>
            <a:ext cx="5616624" cy="1008112"/>
            <a:chOff x="2771800" y="1131590"/>
            <a:chExt cx="5616624" cy="1008112"/>
          </a:xfrm>
        </p:grpSpPr>
        <p:sp>
          <p:nvSpPr>
            <p:cNvPr id="9" name="矩形 8"/>
            <p:cNvSpPr/>
            <p:nvPr/>
          </p:nvSpPr>
          <p:spPr>
            <a:xfrm>
              <a:off x="2771800" y="1131590"/>
              <a:ext cx="5616624" cy="100811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2893667" y="1203598"/>
              <a:ext cx="1728192" cy="338554"/>
            </a:xfrm>
            <a:prstGeom prst="rect">
              <a:avLst/>
            </a:prstGeom>
            <a:noFill/>
          </p:spPr>
          <p:txBody>
            <a:bodyPr wrap="squar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请</a:t>
              </a:r>
              <a:r>
                <a:rPr lang="zh-CN" altLang="en-US" sz="16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2915816" y="1491630"/>
              <a:ext cx="4032448" cy="646331"/>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请输入文字</a:t>
              </a:r>
              <a:r>
                <a:rPr lang="zh-CN" altLang="en-US" sz="1200" dirty="0">
                  <a:solidFill>
                    <a:schemeClr val="bg1"/>
                  </a:solidFill>
                  <a:latin typeface="微软雅黑" panose="020B0503020204020204" pitchFamily="34" charset="-122"/>
                  <a:ea typeface="微软雅黑" panose="020B0503020204020204" pitchFamily="34" charset="-122"/>
                </a:rPr>
                <a:t>请输入文字</a:t>
              </a:r>
            </a:p>
            <a:p>
              <a:r>
                <a:rPr lang="zh-CN" altLang="en-US" sz="1200" dirty="0">
                  <a:solidFill>
                    <a:schemeClr val="bg1"/>
                  </a:solidFill>
                  <a:latin typeface="微软雅黑" panose="020B0503020204020204" pitchFamily="34" charset="-122"/>
                  <a:ea typeface="微软雅黑" panose="020B0503020204020204" pitchFamily="34" charset="-122"/>
                </a:rPr>
                <a:t>请输入文字</a:t>
              </a:r>
            </a:p>
            <a:p>
              <a:r>
                <a:rPr lang="zh-CN" altLang="en-US" sz="1200" dirty="0">
                  <a:solidFill>
                    <a:schemeClr val="bg1"/>
                  </a:solidFill>
                  <a:latin typeface="微软雅黑" panose="020B0503020204020204" pitchFamily="34" charset="-122"/>
                  <a:ea typeface="微软雅黑" panose="020B0503020204020204" pitchFamily="34" charset="-122"/>
                </a:rPr>
                <a:t>请输入</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2771800" y="2404731"/>
            <a:ext cx="5616624" cy="1008112"/>
            <a:chOff x="2771800" y="2404731"/>
            <a:chExt cx="5616624" cy="1008112"/>
          </a:xfrm>
        </p:grpSpPr>
        <p:sp>
          <p:nvSpPr>
            <p:cNvPr id="14" name="矩形 13"/>
            <p:cNvSpPr/>
            <p:nvPr/>
          </p:nvSpPr>
          <p:spPr>
            <a:xfrm>
              <a:off x="2771800" y="2404731"/>
              <a:ext cx="5616624" cy="100811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3015979" y="2496328"/>
              <a:ext cx="1728192" cy="338554"/>
            </a:xfrm>
            <a:prstGeom prst="rect">
              <a:avLst/>
            </a:prstGeom>
            <a:noFill/>
          </p:spPr>
          <p:txBody>
            <a:bodyPr wrap="squar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请</a:t>
              </a:r>
              <a:r>
                <a:rPr lang="zh-CN" altLang="en-US" sz="16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2984078" y="2766512"/>
              <a:ext cx="4032448" cy="646331"/>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请输入文字</a:t>
              </a:r>
              <a:r>
                <a:rPr lang="zh-CN" altLang="en-US" sz="1200" dirty="0">
                  <a:solidFill>
                    <a:schemeClr val="bg1"/>
                  </a:solidFill>
                  <a:latin typeface="微软雅黑" panose="020B0503020204020204" pitchFamily="34" charset="-122"/>
                  <a:ea typeface="微软雅黑" panose="020B0503020204020204" pitchFamily="34" charset="-122"/>
                </a:rPr>
                <a:t>请输入文字</a:t>
              </a:r>
            </a:p>
            <a:p>
              <a:r>
                <a:rPr lang="zh-CN" altLang="en-US" sz="1200" dirty="0">
                  <a:solidFill>
                    <a:schemeClr val="bg1"/>
                  </a:solidFill>
                  <a:latin typeface="微软雅黑" panose="020B0503020204020204" pitchFamily="34" charset="-122"/>
                  <a:ea typeface="微软雅黑" panose="020B0503020204020204" pitchFamily="34" charset="-122"/>
                </a:rPr>
                <a:t>请输入文字</a:t>
              </a:r>
            </a:p>
            <a:p>
              <a:r>
                <a:rPr lang="zh-CN" altLang="en-US" sz="1200" dirty="0">
                  <a:solidFill>
                    <a:schemeClr val="bg1"/>
                  </a:solidFill>
                  <a:latin typeface="微软雅黑" panose="020B0503020204020204" pitchFamily="34" charset="-122"/>
                  <a:ea typeface="微软雅黑" panose="020B0503020204020204" pitchFamily="34" charset="-122"/>
                </a:rPr>
                <a:t>请输入</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2771800" y="3723878"/>
            <a:ext cx="5616624" cy="1008112"/>
            <a:chOff x="2771800" y="3723878"/>
            <a:chExt cx="5616624" cy="1008112"/>
          </a:xfrm>
        </p:grpSpPr>
        <p:sp>
          <p:nvSpPr>
            <p:cNvPr id="17" name="矩形 16"/>
            <p:cNvSpPr/>
            <p:nvPr/>
          </p:nvSpPr>
          <p:spPr>
            <a:xfrm>
              <a:off x="2771800" y="3723878"/>
              <a:ext cx="5616624" cy="100811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3021628" y="3795886"/>
              <a:ext cx="1728192" cy="338554"/>
            </a:xfrm>
            <a:prstGeom prst="rect">
              <a:avLst/>
            </a:prstGeom>
            <a:noFill/>
          </p:spPr>
          <p:txBody>
            <a:bodyPr wrap="squar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请</a:t>
              </a:r>
              <a:r>
                <a:rPr lang="zh-CN" altLang="en-US" sz="16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3059832" y="4083918"/>
              <a:ext cx="4032448" cy="646331"/>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请输入文字</a:t>
              </a:r>
              <a:r>
                <a:rPr lang="zh-CN" altLang="en-US" sz="1200" dirty="0">
                  <a:solidFill>
                    <a:schemeClr val="bg1"/>
                  </a:solidFill>
                  <a:latin typeface="微软雅黑" panose="020B0503020204020204" pitchFamily="34" charset="-122"/>
                  <a:ea typeface="微软雅黑" panose="020B0503020204020204" pitchFamily="34" charset="-122"/>
                </a:rPr>
                <a:t>请输入文字</a:t>
              </a:r>
            </a:p>
            <a:p>
              <a:r>
                <a:rPr lang="zh-CN" altLang="en-US" sz="1200" dirty="0">
                  <a:solidFill>
                    <a:schemeClr val="bg1"/>
                  </a:solidFill>
                  <a:latin typeface="微软雅黑" panose="020B0503020204020204" pitchFamily="34" charset="-122"/>
                  <a:ea typeface="微软雅黑" panose="020B0503020204020204" pitchFamily="34" charset="-122"/>
                </a:rPr>
                <a:t>请输入文字</a:t>
              </a:r>
            </a:p>
            <a:p>
              <a:r>
                <a:rPr lang="zh-CN" altLang="en-US" sz="1200" dirty="0">
                  <a:solidFill>
                    <a:schemeClr val="bg1"/>
                  </a:solidFill>
                  <a:latin typeface="微软雅黑" panose="020B0503020204020204" pitchFamily="34" charset="-122"/>
                  <a:ea typeface="微软雅黑" panose="020B0503020204020204" pitchFamily="34" charset="-122"/>
                </a:rPr>
                <a:t>请输入</a:t>
              </a:r>
              <a:r>
                <a:rPr lang="zh-CN" altLang="en-US" sz="1200" dirty="0" smtClean="0">
                  <a:solidFill>
                    <a:schemeClr val="bg1"/>
                  </a:solidFill>
                  <a:latin typeface="微软雅黑" panose="020B0503020204020204" pitchFamily="34" charset="-122"/>
                  <a:ea typeface="微软雅黑" panose="020B0503020204020204" pitchFamily="34" charset="-122"/>
                </a:rPr>
                <a:t>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25813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250" fill="hold"/>
                                        <p:tgtEl>
                                          <p:spTgt spid="4"/>
                                        </p:tgtEl>
                                        <p:attrNameLst>
                                          <p:attrName>ppt_x</p:attrName>
                                        </p:attrNameLst>
                                      </p:cBhvr>
                                      <p:tavLst>
                                        <p:tav tm="0">
                                          <p:val>
                                            <p:strVal val="0-#ppt_w/2"/>
                                          </p:val>
                                        </p:tav>
                                        <p:tav tm="100000">
                                          <p:val>
                                            <p:strVal val="#ppt_x"/>
                                          </p:val>
                                        </p:tav>
                                      </p:tavLst>
                                    </p:anim>
                                    <p:anim calcmode="lin" valueType="num">
                                      <p:cBhvr additive="base">
                                        <p:cTn id="11" dur="1250" fill="hold"/>
                                        <p:tgtEl>
                                          <p:spTgt spid="4"/>
                                        </p:tgtEl>
                                        <p:attrNameLst>
                                          <p:attrName>ppt_y</p:attrName>
                                        </p:attrNameLst>
                                      </p:cBhvr>
                                      <p:tavLst>
                                        <p:tav tm="0">
                                          <p:val>
                                            <p:strVal val="#ppt_y"/>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by="(-#ppt_w*2)" calcmode="lin" valueType="num">
                                      <p:cBhvr rctx="PPT">
                                        <p:cTn id="14" dur="375" autoRev="1" fill="hold">
                                          <p:stCondLst>
                                            <p:cond delay="0"/>
                                          </p:stCondLst>
                                        </p:cTn>
                                        <p:tgtEl>
                                          <p:spTgt spid="6"/>
                                        </p:tgtEl>
                                        <p:attrNameLst>
                                          <p:attrName>ppt_w</p:attrName>
                                        </p:attrNameLst>
                                      </p:cBhvr>
                                    </p:anim>
                                    <p:anim by="(#ppt_w*0.50)" calcmode="lin" valueType="num">
                                      <p:cBhvr>
                                        <p:cTn id="15" dur="375" decel="50000" autoRev="1" fill="hold">
                                          <p:stCondLst>
                                            <p:cond delay="0"/>
                                          </p:stCondLst>
                                        </p:cTn>
                                        <p:tgtEl>
                                          <p:spTgt spid="6"/>
                                        </p:tgtEl>
                                        <p:attrNameLst>
                                          <p:attrName>ppt_x</p:attrName>
                                        </p:attrNameLst>
                                      </p:cBhvr>
                                    </p:anim>
                                    <p:anim from="(-#ppt_h/2)" to="(#ppt_y)" calcmode="lin" valueType="num">
                                      <p:cBhvr>
                                        <p:cTn id="16" dur="750" fill="hold">
                                          <p:stCondLst>
                                            <p:cond delay="0"/>
                                          </p:stCondLst>
                                        </p:cTn>
                                        <p:tgtEl>
                                          <p:spTgt spid="6"/>
                                        </p:tgtEl>
                                        <p:attrNameLst>
                                          <p:attrName>ppt_y</p:attrName>
                                        </p:attrNameLst>
                                      </p:cBhvr>
                                    </p:anim>
                                    <p:animRot by="21600000">
                                      <p:cBhvr>
                                        <p:cTn id="17" dur="750" fill="hold">
                                          <p:stCondLst>
                                            <p:cond delay="0"/>
                                          </p:stCondLst>
                                        </p:cTn>
                                        <p:tgtEl>
                                          <p:spTgt spid="6"/>
                                        </p:tgtEl>
                                        <p:attrNameLst>
                                          <p:attrName>r</p:attrName>
                                        </p:attrNameLst>
                                      </p:cBhvr>
                                    </p:animRot>
                                  </p:childTnLst>
                                </p:cTn>
                              </p:par>
                            </p:childTnLst>
                          </p:cTn>
                        </p:par>
                        <p:par>
                          <p:cTn id="18" fill="hold">
                            <p:stCondLst>
                              <p:cond delay="1250"/>
                            </p:stCondLst>
                            <p:childTnLst>
                              <p:par>
                                <p:cTn id="19" presetID="2" presetClass="entr" presetSubtype="8"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0-#ppt_w/2"/>
                                          </p:val>
                                        </p:tav>
                                        <p:tav tm="100000">
                                          <p:val>
                                            <p:strVal val="#ppt_x"/>
                                          </p:val>
                                        </p:tav>
                                      </p:tavLst>
                                    </p:anim>
                                    <p:anim calcmode="lin" valueType="num">
                                      <p:cBhvr additive="base">
                                        <p:cTn id="22" dur="500" fill="hold"/>
                                        <p:tgtEl>
                                          <p:spTgt spid="2"/>
                                        </p:tgtEl>
                                        <p:attrNameLst>
                                          <p:attrName>ppt_y</p:attrName>
                                        </p:attrNameLst>
                                      </p:cBhvr>
                                      <p:tavLst>
                                        <p:tav tm="0">
                                          <p:val>
                                            <p:strVal val="#ppt_y"/>
                                          </p:val>
                                        </p:tav>
                                        <p:tav tm="100000">
                                          <p:val>
                                            <p:strVal val="#ppt_y"/>
                                          </p:val>
                                        </p:tav>
                                      </p:tavLst>
                                    </p:anim>
                                  </p:childTnLst>
                                </p:cTn>
                              </p:par>
                            </p:childTnLst>
                          </p:cTn>
                        </p:par>
                        <p:par>
                          <p:cTn id="23" fill="hold">
                            <p:stCondLst>
                              <p:cond delay="1750"/>
                            </p:stCondLst>
                            <p:childTnLst>
                              <p:par>
                                <p:cTn id="24" presetID="2" presetClass="entr" presetSubtype="8"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0-#ppt_w/2"/>
                                          </p:val>
                                        </p:tav>
                                        <p:tav tm="100000">
                                          <p:val>
                                            <p:strVal val="#ppt_x"/>
                                          </p:val>
                                        </p:tav>
                                      </p:tavLst>
                                    </p:anim>
                                    <p:anim calcmode="lin" valueType="num">
                                      <p:cBhvr additive="base">
                                        <p:cTn id="27" dur="500" fill="hold"/>
                                        <p:tgtEl>
                                          <p:spTgt spid="20"/>
                                        </p:tgtEl>
                                        <p:attrNameLst>
                                          <p:attrName>ppt_y</p:attrName>
                                        </p:attrNameLst>
                                      </p:cBhvr>
                                      <p:tavLst>
                                        <p:tav tm="0">
                                          <p:val>
                                            <p:strVal val="#ppt_y"/>
                                          </p:val>
                                        </p:tav>
                                        <p:tav tm="100000">
                                          <p:val>
                                            <p:strVal val="#ppt_y"/>
                                          </p:val>
                                        </p:tav>
                                      </p:tavLst>
                                    </p:anim>
                                  </p:childTnLst>
                                </p:cTn>
                              </p:par>
                            </p:childTnLst>
                          </p:cTn>
                        </p:par>
                        <p:par>
                          <p:cTn id="28" fill="hold">
                            <p:stCondLst>
                              <p:cond delay="2250"/>
                            </p:stCondLst>
                            <p:childTnLst>
                              <p:par>
                                <p:cTn id="29" presetID="2" presetClass="entr" presetSubtype="8"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0-#ppt_w/2"/>
                                          </p:val>
                                        </p:tav>
                                        <p:tav tm="100000">
                                          <p:val>
                                            <p:strVal val="#ppt_x"/>
                                          </p:val>
                                        </p:tav>
                                      </p:tavLst>
                                    </p:anim>
                                    <p:anim calcmode="lin" valueType="num">
                                      <p:cBhvr additive="base">
                                        <p:cTn id="32" dur="500" fill="hold"/>
                                        <p:tgtEl>
                                          <p:spTgt spid="7"/>
                                        </p:tgtEl>
                                        <p:attrNameLst>
                                          <p:attrName>ppt_y</p:attrName>
                                        </p:attrNameLst>
                                      </p:cBhvr>
                                      <p:tavLst>
                                        <p:tav tm="0">
                                          <p:val>
                                            <p:strVal val="#ppt_y"/>
                                          </p:val>
                                        </p:tav>
                                        <p:tav tm="100000">
                                          <p:val>
                                            <p:strVal val="#ppt_y"/>
                                          </p:val>
                                        </p:tav>
                                      </p:tavLst>
                                    </p:anim>
                                  </p:childTnLst>
                                </p:cTn>
                              </p:par>
                            </p:childTnLst>
                          </p:cTn>
                        </p:par>
                        <p:par>
                          <p:cTn id="33" fill="hold">
                            <p:stCondLst>
                              <p:cond delay="2750"/>
                            </p:stCondLst>
                            <p:childTnLst>
                              <p:par>
                                <p:cTn id="34" presetID="2" presetClass="entr" presetSubtype="8"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750" fill="hold"/>
                                        <p:tgtEl>
                                          <p:spTgt spid="21"/>
                                        </p:tgtEl>
                                        <p:attrNameLst>
                                          <p:attrName>ppt_x</p:attrName>
                                        </p:attrNameLst>
                                      </p:cBhvr>
                                      <p:tavLst>
                                        <p:tav tm="0">
                                          <p:val>
                                            <p:strVal val="0-#ppt_w/2"/>
                                          </p:val>
                                        </p:tav>
                                        <p:tav tm="100000">
                                          <p:val>
                                            <p:strVal val="#ppt_x"/>
                                          </p:val>
                                        </p:tav>
                                      </p:tavLst>
                                    </p:anim>
                                    <p:anim calcmode="lin" valueType="num">
                                      <p:cBhvr additive="base">
                                        <p:cTn id="37" dur="750" fill="hold"/>
                                        <p:tgtEl>
                                          <p:spTgt spid="21"/>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2" presetClass="entr" presetSubtype="8"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0-#ppt_w/2"/>
                                          </p:val>
                                        </p:tav>
                                        <p:tav tm="100000">
                                          <p:val>
                                            <p:strVal val="#ppt_x"/>
                                          </p:val>
                                        </p:tav>
                                      </p:tavLst>
                                    </p:anim>
                                    <p:anim calcmode="lin" valueType="num">
                                      <p:cBhvr additive="base">
                                        <p:cTn id="42" dur="500" fill="hold"/>
                                        <p:tgtEl>
                                          <p:spTgt spid="8"/>
                                        </p:tgtEl>
                                        <p:attrNameLst>
                                          <p:attrName>ppt_y</p:attrName>
                                        </p:attrNameLst>
                                      </p:cBhvr>
                                      <p:tavLst>
                                        <p:tav tm="0">
                                          <p:val>
                                            <p:strVal val="#ppt_y"/>
                                          </p:val>
                                        </p:tav>
                                        <p:tav tm="100000">
                                          <p:val>
                                            <p:strVal val="#ppt_y"/>
                                          </p:val>
                                        </p:tav>
                                      </p:tavLst>
                                    </p:anim>
                                  </p:childTnLst>
                                </p:cTn>
                              </p:par>
                            </p:childTnLst>
                          </p:cTn>
                        </p:par>
                        <p:par>
                          <p:cTn id="43" fill="hold">
                            <p:stCondLst>
                              <p:cond delay="4000"/>
                            </p:stCondLst>
                            <p:childTnLst>
                              <p:par>
                                <p:cTn id="44" presetID="2" presetClass="entr" presetSubtype="8"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0-#ppt_w/2"/>
                                          </p:val>
                                        </p:tav>
                                        <p:tav tm="100000">
                                          <p:val>
                                            <p:strVal val="#ppt_x"/>
                                          </p:val>
                                        </p:tav>
                                      </p:tavLst>
                                    </p:anim>
                                    <p:anim calcmode="lin" valueType="num">
                                      <p:cBhvr additive="base">
                                        <p:cTn id="47"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4" name="圆角矩形 3"/>
          <p:cNvSpPr/>
          <p:nvPr/>
        </p:nvSpPr>
        <p:spPr>
          <a:xfrm>
            <a:off x="-108481" y="166386"/>
            <a:ext cx="827584" cy="4320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51520" y="638638"/>
            <a:ext cx="8712968" cy="4392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899592" y="197744"/>
            <a:ext cx="2304256"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请点击输入标题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5012" y="-92546"/>
            <a:ext cx="2027872" cy="890786"/>
          </a:xfrm>
          <a:prstGeom prst="rect">
            <a:avLst/>
          </a:prstGeom>
        </p:spPr>
      </p:pic>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l="11183"/>
          <a:stretch/>
        </p:blipFill>
        <p:spPr>
          <a:xfrm>
            <a:off x="467544" y="1362141"/>
            <a:ext cx="3930099" cy="2945482"/>
          </a:xfrm>
          <a:prstGeom prst="rect">
            <a:avLst/>
          </a:prstGeom>
        </p:spPr>
      </p:pic>
      <p:grpSp>
        <p:nvGrpSpPr>
          <p:cNvPr id="10" name="组合 9"/>
          <p:cNvGrpSpPr/>
          <p:nvPr/>
        </p:nvGrpSpPr>
        <p:grpSpPr>
          <a:xfrm>
            <a:off x="4644008" y="798240"/>
            <a:ext cx="4032448" cy="1917526"/>
            <a:chOff x="4644008" y="798240"/>
            <a:chExt cx="4032448" cy="1917526"/>
          </a:xfrm>
        </p:grpSpPr>
        <p:sp>
          <p:nvSpPr>
            <p:cNvPr id="7" name="矩形 6"/>
            <p:cNvSpPr/>
            <p:nvPr/>
          </p:nvSpPr>
          <p:spPr>
            <a:xfrm>
              <a:off x="4644008" y="999317"/>
              <a:ext cx="4032448" cy="1716449"/>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5436096" y="798240"/>
              <a:ext cx="2376264" cy="4773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在此输入文字</a:t>
              </a:r>
              <a:endParaRPr lang="zh-CN" altLang="en-US" b="1" dirty="0">
                <a:latin typeface="微软雅黑" panose="020B0503020204020204" pitchFamily="34" charset="-122"/>
                <a:ea typeface="微软雅黑" panose="020B0503020204020204" pitchFamily="34" charset="-122"/>
              </a:endParaRPr>
            </a:p>
          </p:txBody>
        </p:sp>
      </p:grpSp>
      <p:sp>
        <p:nvSpPr>
          <p:cNvPr id="9" name="TextBox 8"/>
          <p:cNvSpPr txBox="1"/>
          <p:nvPr/>
        </p:nvSpPr>
        <p:spPr>
          <a:xfrm>
            <a:off x="4788024" y="1362141"/>
            <a:ext cx="3816424" cy="1384995"/>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grpSp>
        <p:nvGrpSpPr>
          <p:cNvPr id="13" name="组合 12"/>
          <p:cNvGrpSpPr/>
          <p:nvPr/>
        </p:nvGrpSpPr>
        <p:grpSpPr>
          <a:xfrm>
            <a:off x="4647697" y="2931790"/>
            <a:ext cx="4032448" cy="1917526"/>
            <a:chOff x="4644008" y="798240"/>
            <a:chExt cx="4032448" cy="1917526"/>
          </a:xfrm>
        </p:grpSpPr>
        <p:sp>
          <p:nvSpPr>
            <p:cNvPr id="14" name="矩形 13"/>
            <p:cNvSpPr/>
            <p:nvPr/>
          </p:nvSpPr>
          <p:spPr>
            <a:xfrm>
              <a:off x="4644008" y="999317"/>
              <a:ext cx="4032448" cy="1716449"/>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5436096" y="798240"/>
              <a:ext cx="2376264" cy="4773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在此输入文字</a:t>
              </a:r>
              <a:endParaRPr lang="zh-CN" altLang="en-US" b="1" dirty="0">
                <a:latin typeface="微软雅黑" panose="020B0503020204020204" pitchFamily="34" charset="-122"/>
                <a:ea typeface="微软雅黑" panose="020B0503020204020204" pitchFamily="34" charset="-122"/>
              </a:endParaRPr>
            </a:p>
          </p:txBody>
        </p:sp>
      </p:grpSp>
      <p:sp>
        <p:nvSpPr>
          <p:cNvPr id="16" name="TextBox 15"/>
          <p:cNvSpPr txBox="1"/>
          <p:nvPr/>
        </p:nvSpPr>
        <p:spPr>
          <a:xfrm>
            <a:off x="4719705" y="3464321"/>
            <a:ext cx="3816424" cy="1384995"/>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35929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250" fill="hold"/>
                                        <p:tgtEl>
                                          <p:spTgt spid="4"/>
                                        </p:tgtEl>
                                        <p:attrNameLst>
                                          <p:attrName>ppt_x</p:attrName>
                                        </p:attrNameLst>
                                      </p:cBhvr>
                                      <p:tavLst>
                                        <p:tav tm="0">
                                          <p:val>
                                            <p:strVal val="0-#ppt_w/2"/>
                                          </p:val>
                                        </p:tav>
                                        <p:tav tm="100000">
                                          <p:val>
                                            <p:strVal val="#ppt_x"/>
                                          </p:val>
                                        </p:tav>
                                      </p:tavLst>
                                    </p:anim>
                                    <p:anim calcmode="lin" valueType="num">
                                      <p:cBhvr additive="base">
                                        <p:cTn id="11" dur="1250" fill="hold"/>
                                        <p:tgtEl>
                                          <p:spTgt spid="4"/>
                                        </p:tgtEl>
                                        <p:attrNameLst>
                                          <p:attrName>ppt_y</p:attrName>
                                        </p:attrNameLst>
                                      </p:cBhvr>
                                      <p:tavLst>
                                        <p:tav tm="0">
                                          <p:val>
                                            <p:strVal val="#ppt_y"/>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by="(-#ppt_w*2)" calcmode="lin" valueType="num">
                                      <p:cBhvr rctx="PPT">
                                        <p:cTn id="14" dur="375" autoRev="1" fill="hold">
                                          <p:stCondLst>
                                            <p:cond delay="0"/>
                                          </p:stCondLst>
                                        </p:cTn>
                                        <p:tgtEl>
                                          <p:spTgt spid="6"/>
                                        </p:tgtEl>
                                        <p:attrNameLst>
                                          <p:attrName>ppt_w</p:attrName>
                                        </p:attrNameLst>
                                      </p:cBhvr>
                                    </p:anim>
                                    <p:anim by="(#ppt_w*0.50)" calcmode="lin" valueType="num">
                                      <p:cBhvr>
                                        <p:cTn id="15" dur="375" decel="50000" autoRev="1" fill="hold">
                                          <p:stCondLst>
                                            <p:cond delay="0"/>
                                          </p:stCondLst>
                                        </p:cTn>
                                        <p:tgtEl>
                                          <p:spTgt spid="6"/>
                                        </p:tgtEl>
                                        <p:attrNameLst>
                                          <p:attrName>ppt_x</p:attrName>
                                        </p:attrNameLst>
                                      </p:cBhvr>
                                    </p:anim>
                                    <p:anim from="(-#ppt_h/2)" to="(#ppt_y)" calcmode="lin" valueType="num">
                                      <p:cBhvr>
                                        <p:cTn id="16" dur="750" fill="hold">
                                          <p:stCondLst>
                                            <p:cond delay="0"/>
                                          </p:stCondLst>
                                        </p:cTn>
                                        <p:tgtEl>
                                          <p:spTgt spid="6"/>
                                        </p:tgtEl>
                                        <p:attrNameLst>
                                          <p:attrName>ppt_y</p:attrName>
                                        </p:attrNameLst>
                                      </p:cBhvr>
                                    </p:anim>
                                    <p:animRot by="21600000">
                                      <p:cBhvr>
                                        <p:cTn id="17" dur="750" fill="hold">
                                          <p:stCondLst>
                                            <p:cond delay="0"/>
                                          </p:stCondLst>
                                        </p:cTn>
                                        <p:tgtEl>
                                          <p:spTgt spid="6"/>
                                        </p:tgtEl>
                                        <p:attrNameLst>
                                          <p:attrName>r</p:attrName>
                                        </p:attrNameLst>
                                      </p:cBhvr>
                                    </p:animRot>
                                  </p:childTnLst>
                                </p:cTn>
                              </p:par>
                              <p:par>
                                <p:cTn id="18" presetID="49" presetClass="entr" presetSubtype="0" decel="10000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 calcmode="lin" valueType="num">
                                      <p:cBhvr>
                                        <p:cTn id="22" dur="500" fill="hold"/>
                                        <p:tgtEl>
                                          <p:spTgt spid="2"/>
                                        </p:tgtEl>
                                        <p:attrNameLst>
                                          <p:attrName>style.rotation</p:attrName>
                                        </p:attrNameLst>
                                      </p:cBhvr>
                                      <p:tavLst>
                                        <p:tav tm="0">
                                          <p:val>
                                            <p:fltVal val="360"/>
                                          </p:val>
                                        </p:tav>
                                        <p:tav tm="100000">
                                          <p:val>
                                            <p:fltVal val="0"/>
                                          </p:val>
                                        </p:tav>
                                      </p:tavLst>
                                    </p:anim>
                                    <p:animEffect transition="in" filter="fade">
                                      <p:cBhvr>
                                        <p:cTn id="23" dur="500"/>
                                        <p:tgtEl>
                                          <p:spTgt spid="2"/>
                                        </p:tgtEl>
                                      </p:cBhvr>
                                    </p:animEffect>
                                  </p:childTnLst>
                                </p:cTn>
                              </p:par>
                              <p:par>
                                <p:cTn id="24" presetID="47" presetClass="entr" presetSubtype="0"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childTnLst>
                          </p:cTn>
                        </p:par>
                        <p:par>
                          <p:cTn id="29" fill="hold">
                            <p:stCondLst>
                              <p:cond delay="125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9"/>
                                        </p:tgtEl>
                                        <p:attrNameLst>
                                          <p:attrName>ppt_y</p:attrName>
                                        </p:attrNameLst>
                                      </p:cBhvr>
                                      <p:tavLst>
                                        <p:tav tm="0">
                                          <p:val>
                                            <p:strVal val="#ppt_y"/>
                                          </p:val>
                                        </p:tav>
                                        <p:tav tm="100000">
                                          <p:val>
                                            <p:strVal val="#ppt_y"/>
                                          </p:val>
                                        </p:tav>
                                      </p:tavLst>
                                    </p:anim>
                                    <p:anim calcmode="lin" valueType="num">
                                      <p:cBhvr>
                                        <p:cTn id="3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9"/>
                                        </p:tgtEl>
                                      </p:cBhvr>
                                    </p:animEffect>
                                  </p:childTnLst>
                                </p:cTn>
                              </p:par>
                            </p:childTnLst>
                          </p:cTn>
                        </p:par>
                        <p:par>
                          <p:cTn id="37" fill="hold">
                            <p:stCondLst>
                              <p:cond delay="4100"/>
                            </p:stCondLst>
                            <p:childTnLst>
                              <p:par>
                                <p:cTn id="38" presetID="42" presetClass="entr" presetSubtype="0"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1000"/>
                                        <p:tgtEl>
                                          <p:spTgt spid="13"/>
                                        </p:tgtEl>
                                      </p:cBhvr>
                                    </p:animEffect>
                                    <p:anim calcmode="lin" valueType="num">
                                      <p:cBhvr>
                                        <p:cTn id="41" dur="1000" fill="hold"/>
                                        <p:tgtEl>
                                          <p:spTgt spid="13"/>
                                        </p:tgtEl>
                                        <p:attrNameLst>
                                          <p:attrName>ppt_x</p:attrName>
                                        </p:attrNameLst>
                                      </p:cBhvr>
                                      <p:tavLst>
                                        <p:tav tm="0">
                                          <p:val>
                                            <p:strVal val="#ppt_x"/>
                                          </p:val>
                                        </p:tav>
                                        <p:tav tm="100000">
                                          <p:val>
                                            <p:strVal val="#ppt_x"/>
                                          </p:val>
                                        </p:tav>
                                      </p:tavLst>
                                    </p:anim>
                                    <p:anim calcmode="lin" valueType="num">
                                      <p:cBhvr>
                                        <p:cTn id="42" dur="1000" fill="hold"/>
                                        <p:tgtEl>
                                          <p:spTgt spid="13"/>
                                        </p:tgtEl>
                                        <p:attrNameLst>
                                          <p:attrName>ppt_y</p:attrName>
                                        </p:attrNameLst>
                                      </p:cBhvr>
                                      <p:tavLst>
                                        <p:tav tm="0">
                                          <p:val>
                                            <p:strVal val="#ppt_y+.1"/>
                                          </p:val>
                                        </p:tav>
                                        <p:tav tm="100000">
                                          <p:val>
                                            <p:strVal val="#ppt_y"/>
                                          </p:val>
                                        </p:tav>
                                      </p:tavLst>
                                    </p:anim>
                                  </p:childTnLst>
                                </p:cTn>
                              </p:par>
                            </p:childTnLst>
                          </p:cTn>
                        </p:par>
                        <p:par>
                          <p:cTn id="43" fill="hold">
                            <p:stCondLst>
                              <p:cond delay="51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16"/>
                                        </p:tgtEl>
                                        <p:attrNameLst>
                                          <p:attrName>style.visibility</p:attrName>
                                        </p:attrNameLst>
                                      </p:cBhvr>
                                      <p:to>
                                        <p:strVal val="visible"/>
                                      </p:to>
                                    </p:set>
                                    <p:anim calcmode="lin" valueType="num">
                                      <p:cBhvr>
                                        <p:cTn id="46"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16"/>
                                        </p:tgtEl>
                                        <p:attrNameLst>
                                          <p:attrName>ppt_y</p:attrName>
                                        </p:attrNameLst>
                                      </p:cBhvr>
                                      <p:tavLst>
                                        <p:tav tm="0">
                                          <p:val>
                                            <p:strVal val="#ppt_y"/>
                                          </p:val>
                                        </p:tav>
                                        <p:tav tm="100000">
                                          <p:val>
                                            <p:strVal val="#ppt_y"/>
                                          </p:val>
                                        </p:tav>
                                      </p:tavLst>
                                    </p:anim>
                                    <p:anim calcmode="lin" valueType="num">
                                      <p:cBhvr>
                                        <p:cTn id="48"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9"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4" name="圆角矩形 3"/>
          <p:cNvSpPr/>
          <p:nvPr/>
        </p:nvSpPr>
        <p:spPr>
          <a:xfrm>
            <a:off x="-108481" y="166386"/>
            <a:ext cx="827584" cy="4320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51520" y="638638"/>
            <a:ext cx="8712968" cy="4392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899592" y="197744"/>
            <a:ext cx="2304256"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请点击输入标题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5012" y="-92546"/>
            <a:ext cx="2027872" cy="890786"/>
          </a:xfrm>
          <a:prstGeom prst="rect">
            <a:avLst/>
          </a:prstGeom>
        </p:spPr>
      </p:pic>
      <p:sp>
        <p:nvSpPr>
          <p:cNvPr id="3" name="椭圆 2"/>
          <p:cNvSpPr/>
          <p:nvPr/>
        </p:nvSpPr>
        <p:spPr>
          <a:xfrm>
            <a:off x="6732240" y="638638"/>
            <a:ext cx="2410644" cy="4392488"/>
          </a:xfrm>
          <a:custGeom>
            <a:avLst/>
            <a:gdLst/>
            <a:ahLst/>
            <a:cxnLst/>
            <a:rect l="l" t="t" r="r" b="b"/>
            <a:pathLst>
              <a:path w="2410644" h="4392488">
                <a:moveTo>
                  <a:pt x="2196244" y="0"/>
                </a:moveTo>
                <a:lnTo>
                  <a:pt x="2410644" y="10826"/>
                </a:lnTo>
                <a:lnTo>
                  <a:pt x="2410644" y="4381662"/>
                </a:lnTo>
                <a:cubicBezTo>
                  <a:pt x="2340133" y="4388990"/>
                  <a:pt x="2268597" y="4392488"/>
                  <a:pt x="2196244" y="4392488"/>
                </a:cubicBezTo>
                <a:cubicBezTo>
                  <a:pt x="983292" y="4392488"/>
                  <a:pt x="0" y="3409196"/>
                  <a:pt x="0" y="2196244"/>
                </a:cubicBezTo>
                <a:cubicBezTo>
                  <a:pt x="0" y="983292"/>
                  <a:pt x="983292" y="0"/>
                  <a:pt x="2196244" y="0"/>
                </a:cubicBezTo>
                <a:close/>
              </a:path>
            </a:pathLst>
          </a:custGeom>
          <a:solidFill>
            <a:srgbClr val="0070C0">
              <a:alpha val="1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827584" y="987574"/>
            <a:ext cx="5760640"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请</a:t>
            </a:r>
            <a:r>
              <a:rPr lang="zh-CN" altLang="en-US" dirty="0" smtClean="0">
                <a:latin typeface="微软雅黑" panose="020B0503020204020204" pitchFamily="34" charset="-122"/>
                <a:ea typeface="微软雅黑" panose="020B0503020204020204" pitchFamily="34" charset="-122"/>
              </a:rPr>
              <a:t>在此处插入文字</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84997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250" fill="hold"/>
                                        <p:tgtEl>
                                          <p:spTgt spid="4"/>
                                        </p:tgtEl>
                                        <p:attrNameLst>
                                          <p:attrName>ppt_x</p:attrName>
                                        </p:attrNameLst>
                                      </p:cBhvr>
                                      <p:tavLst>
                                        <p:tav tm="0">
                                          <p:val>
                                            <p:strVal val="0-#ppt_w/2"/>
                                          </p:val>
                                        </p:tav>
                                        <p:tav tm="100000">
                                          <p:val>
                                            <p:strVal val="#ppt_x"/>
                                          </p:val>
                                        </p:tav>
                                      </p:tavLst>
                                    </p:anim>
                                    <p:anim calcmode="lin" valueType="num">
                                      <p:cBhvr additive="base">
                                        <p:cTn id="11" dur="1250" fill="hold"/>
                                        <p:tgtEl>
                                          <p:spTgt spid="4"/>
                                        </p:tgtEl>
                                        <p:attrNameLst>
                                          <p:attrName>ppt_y</p:attrName>
                                        </p:attrNameLst>
                                      </p:cBhvr>
                                      <p:tavLst>
                                        <p:tav tm="0">
                                          <p:val>
                                            <p:strVal val="#ppt_y"/>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by="(-#ppt_w*2)" calcmode="lin" valueType="num">
                                      <p:cBhvr rctx="PPT">
                                        <p:cTn id="14" dur="375" autoRev="1" fill="hold">
                                          <p:stCondLst>
                                            <p:cond delay="0"/>
                                          </p:stCondLst>
                                        </p:cTn>
                                        <p:tgtEl>
                                          <p:spTgt spid="6"/>
                                        </p:tgtEl>
                                        <p:attrNameLst>
                                          <p:attrName>ppt_w</p:attrName>
                                        </p:attrNameLst>
                                      </p:cBhvr>
                                    </p:anim>
                                    <p:anim by="(#ppt_w*0.50)" calcmode="lin" valueType="num">
                                      <p:cBhvr>
                                        <p:cTn id="15" dur="375" decel="50000" autoRev="1" fill="hold">
                                          <p:stCondLst>
                                            <p:cond delay="0"/>
                                          </p:stCondLst>
                                        </p:cTn>
                                        <p:tgtEl>
                                          <p:spTgt spid="6"/>
                                        </p:tgtEl>
                                        <p:attrNameLst>
                                          <p:attrName>ppt_x</p:attrName>
                                        </p:attrNameLst>
                                      </p:cBhvr>
                                    </p:anim>
                                    <p:anim from="(-#ppt_h/2)" to="(#ppt_y)" calcmode="lin" valueType="num">
                                      <p:cBhvr>
                                        <p:cTn id="16" dur="750" fill="hold">
                                          <p:stCondLst>
                                            <p:cond delay="0"/>
                                          </p:stCondLst>
                                        </p:cTn>
                                        <p:tgtEl>
                                          <p:spTgt spid="6"/>
                                        </p:tgtEl>
                                        <p:attrNameLst>
                                          <p:attrName>ppt_y</p:attrName>
                                        </p:attrNameLst>
                                      </p:cBhvr>
                                    </p:anim>
                                    <p:animRot by="21600000">
                                      <p:cBhvr>
                                        <p:cTn id="17" dur="750" fill="hold">
                                          <p:stCondLst>
                                            <p:cond delay="0"/>
                                          </p:stCondLst>
                                        </p:cTn>
                                        <p:tgtEl>
                                          <p:spTgt spid="6"/>
                                        </p:tgtEl>
                                        <p:attrNameLst>
                                          <p:attrName>r</p:attrName>
                                        </p:attrNameLst>
                                      </p:cBhvr>
                                    </p:animRot>
                                  </p:childTnLst>
                                </p:cTn>
                              </p:par>
                              <p:par>
                                <p:cTn id="18" presetID="30" presetClass="entr" presetSubtype="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800" decel="100000"/>
                                        <p:tgtEl>
                                          <p:spTgt spid="3"/>
                                        </p:tgtEl>
                                      </p:cBhvr>
                                    </p:animEffect>
                                    <p:anim calcmode="lin" valueType="num">
                                      <p:cBhvr>
                                        <p:cTn id="21" dur="800" decel="100000" fill="hold"/>
                                        <p:tgtEl>
                                          <p:spTgt spid="3"/>
                                        </p:tgtEl>
                                        <p:attrNameLst>
                                          <p:attrName>style.rotation</p:attrName>
                                        </p:attrNameLst>
                                      </p:cBhvr>
                                      <p:tavLst>
                                        <p:tav tm="0">
                                          <p:val>
                                            <p:fltVal val="-90"/>
                                          </p:val>
                                        </p:tav>
                                        <p:tav tm="100000">
                                          <p:val>
                                            <p:fltVal val="0"/>
                                          </p:val>
                                        </p:tav>
                                      </p:tavLst>
                                    </p:anim>
                                    <p:anim calcmode="lin" valueType="num">
                                      <p:cBhvr>
                                        <p:cTn id="22" dur="800" decel="100000" fill="hold"/>
                                        <p:tgtEl>
                                          <p:spTgt spid="3"/>
                                        </p:tgtEl>
                                        <p:attrNameLst>
                                          <p:attrName>ppt_x</p:attrName>
                                        </p:attrNameLst>
                                      </p:cBhvr>
                                      <p:tavLst>
                                        <p:tav tm="0">
                                          <p:val>
                                            <p:strVal val="#ppt_x+0.4"/>
                                          </p:val>
                                        </p:tav>
                                        <p:tav tm="100000">
                                          <p:val>
                                            <p:strVal val="#ppt_x-0.05"/>
                                          </p:val>
                                        </p:tav>
                                      </p:tavLst>
                                    </p:anim>
                                    <p:anim calcmode="lin" valueType="num">
                                      <p:cBhvr>
                                        <p:cTn id="23" dur="800" decel="100000" fill="hold"/>
                                        <p:tgtEl>
                                          <p:spTgt spid="3"/>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26" fill="hold">
                            <p:stCondLst>
                              <p:cond delay="12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1"/>
                                        </p:tgtEl>
                                        <p:attrNameLst>
                                          <p:attrName>ppt_y</p:attrName>
                                        </p:attrNameLst>
                                      </p:cBhvr>
                                      <p:tavLst>
                                        <p:tav tm="0">
                                          <p:val>
                                            <p:strVal val="#ppt_y"/>
                                          </p:val>
                                        </p:tav>
                                        <p:tav tm="100000">
                                          <p:val>
                                            <p:strVal val="#ppt_y"/>
                                          </p:val>
                                        </p:tav>
                                      </p:tavLst>
                                    </p:anim>
                                    <p:anim calcmode="lin" valueType="num">
                                      <p:cBhvr>
                                        <p:cTn id="31"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3" grpId="0" animBg="1"/>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4" name="圆角矩形 3"/>
          <p:cNvSpPr/>
          <p:nvPr/>
        </p:nvSpPr>
        <p:spPr>
          <a:xfrm>
            <a:off x="-108481" y="166386"/>
            <a:ext cx="827584" cy="4320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51520" y="638638"/>
            <a:ext cx="8712968" cy="4392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899592" y="197744"/>
            <a:ext cx="2304256"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请点击输入标题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5012" y="-92546"/>
            <a:ext cx="2027872" cy="890786"/>
          </a:xfrm>
          <a:prstGeom prst="rect">
            <a:avLst/>
          </a:prstGeom>
        </p:spPr>
      </p:pic>
      <p:sp>
        <p:nvSpPr>
          <p:cNvPr id="3" name="椭圆 2"/>
          <p:cNvSpPr/>
          <p:nvPr/>
        </p:nvSpPr>
        <p:spPr>
          <a:xfrm>
            <a:off x="6732240" y="638638"/>
            <a:ext cx="2410644" cy="4392488"/>
          </a:xfrm>
          <a:custGeom>
            <a:avLst/>
            <a:gdLst/>
            <a:ahLst/>
            <a:cxnLst/>
            <a:rect l="l" t="t" r="r" b="b"/>
            <a:pathLst>
              <a:path w="2410644" h="4392488">
                <a:moveTo>
                  <a:pt x="2196244" y="0"/>
                </a:moveTo>
                <a:lnTo>
                  <a:pt x="2410644" y="10826"/>
                </a:lnTo>
                <a:lnTo>
                  <a:pt x="2410644" y="4381662"/>
                </a:lnTo>
                <a:cubicBezTo>
                  <a:pt x="2340133" y="4388990"/>
                  <a:pt x="2268597" y="4392488"/>
                  <a:pt x="2196244" y="4392488"/>
                </a:cubicBezTo>
                <a:cubicBezTo>
                  <a:pt x="983292" y="4392488"/>
                  <a:pt x="0" y="3409196"/>
                  <a:pt x="0" y="2196244"/>
                </a:cubicBezTo>
                <a:cubicBezTo>
                  <a:pt x="0" y="983292"/>
                  <a:pt x="983292" y="0"/>
                  <a:pt x="2196244" y="0"/>
                </a:cubicBezTo>
                <a:close/>
              </a:path>
            </a:pathLst>
          </a:custGeom>
          <a:solidFill>
            <a:srgbClr val="0070C0">
              <a:alpha val="1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827584" y="987574"/>
            <a:ext cx="5760640"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请</a:t>
            </a:r>
            <a:r>
              <a:rPr lang="zh-CN" altLang="en-US" dirty="0" smtClean="0">
                <a:latin typeface="微软雅黑" panose="020B0503020204020204" pitchFamily="34" charset="-122"/>
                <a:ea typeface="微软雅黑" panose="020B0503020204020204" pitchFamily="34" charset="-122"/>
              </a:rPr>
              <a:t>在此处插入文字</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84997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250" fill="hold"/>
                                        <p:tgtEl>
                                          <p:spTgt spid="4"/>
                                        </p:tgtEl>
                                        <p:attrNameLst>
                                          <p:attrName>ppt_x</p:attrName>
                                        </p:attrNameLst>
                                      </p:cBhvr>
                                      <p:tavLst>
                                        <p:tav tm="0">
                                          <p:val>
                                            <p:strVal val="0-#ppt_w/2"/>
                                          </p:val>
                                        </p:tav>
                                        <p:tav tm="100000">
                                          <p:val>
                                            <p:strVal val="#ppt_x"/>
                                          </p:val>
                                        </p:tav>
                                      </p:tavLst>
                                    </p:anim>
                                    <p:anim calcmode="lin" valueType="num">
                                      <p:cBhvr additive="base">
                                        <p:cTn id="11" dur="1250" fill="hold"/>
                                        <p:tgtEl>
                                          <p:spTgt spid="4"/>
                                        </p:tgtEl>
                                        <p:attrNameLst>
                                          <p:attrName>ppt_y</p:attrName>
                                        </p:attrNameLst>
                                      </p:cBhvr>
                                      <p:tavLst>
                                        <p:tav tm="0">
                                          <p:val>
                                            <p:strVal val="#ppt_y"/>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by="(-#ppt_w*2)" calcmode="lin" valueType="num">
                                      <p:cBhvr rctx="PPT">
                                        <p:cTn id="14" dur="375" autoRev="1" fill="hold">
                                          <p:stCondLst>
                                            <p:cond delay="0"/>
                                          </p:stCondLst>
                                        </p:cTn>
                                        <p:tgtEl>
                                          <p:spTgt spid="6"/>
                                        </p:tgtEl>
                                        <p:attrNameLst>
                                          <p:attrName>ppt_w</p:attrName>
                                        </p:attrNameLst>
                                      </p:cBhvr>
                                    </p:anim>
                                    <p:anim by="(#ppt_w*0.50)" calcmode="lin" valueType="num">
                                      <p:cBhvr>
                                        <p:cTn id="15" dur="375" decel="50000" autoRev="1" fill="hold">
                                          <p:stCondLst>
                                            <p:cond delay="0"/>
                                          </p:stCondLst>
                                        </p:cTn>
                                        <p:tgtEl>
                                          <p:spTgt spid="6"/>
                                        </p:tgtEl>
                                        <p:attrNameLst>
                                          <p:attrName>ppt_x</p:attrName>
                                        </p:attrNameLst>
                                      </p:cBhvr>
                                    </p:anim>
                                    <p:anim from="(-#ppt_h/2)" to="(#ppt_y)" calcmode="lin" valueType="num">
                                      <p:cBhvr>
                                        <p:cTn id="16" dur="750" fill="hold">
                                          <p:stCondLst>
                                            <p:cond delay="0"/>
                                          </p:stCondLst>
                                        </p:cTn>
                                        <p:tgtEl>
                                          <p:spTgt spid="6"/>
                                        </p:tgtEl>
                                        <p:attrNameLst>
                                          <p:attrName>ppt_y</p:attrName>
                                        </p:attrNameLst>
                                      </p:cBhvr>
                                    </p:anim>
                                    <p:animRot by="21600000">
                                      <p:cBhvr>
                                        <p:cTn id="17" dur="750" fill="hold">
                                          <p:stCondLst>
                                            <p:cond delay="0"/>
                                          </p:stCondLst>
                                        </p:cTn>
                                        <p:tgtEl>
                                          <p:spTgt spid="6"/>
                                        </p:tgtEl>
                                        <p:attrNameLst>
                                          <p:attrName>r</p:attrName>
                                        </p:attrNameLst>
                                      </p:cBhvr>
                                    </p:animRot>
                                  </p:childTnLst>
                                </p:cTn>
                              </p:par>
                              <p:par>
                                <p:cTn id="18" presetID="30" presetClass="entr" presetSubtype="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800" decel="100000"/>
                                        <p:tgtEl>
                                          <p:spTgt spid="3"/>
                                        </p:tgtEl>
                                      </p:cBhvr>
                                    </p:animEffect>
                                    <p:anim calcmode="lin" valueType="num">
                                      <p:cBhvr>
                                        <p:cTn id="21" dur="800" decel="100000" fill="hold"/>
                                        <p:tgtEl>
                                          <p:spTgt spid="3"/>
                                        </p:tgtEl>
                                        <p:attrNameLst>
                                          <p:attrName>style.rotation</p:attrName>
                                        </p:attrNameLst>
                                      </p:cBhvr>
                                      <p:tavLst>
                                        <p:tav tm="0">
                                          <p:val>
                                            <p:fltVal val="-90"/>
                                          </p:val>
                                        </p:tav>
                                        <p:tav tm="100000">
                                          <p:val>
                                            <p:fltVal val="0"/>
                                          </p:val>
                                        </p:tav>
                                      </p:tavLst>
                                    </p:anim>
                                    <p:anim calcmode="lin" valueType="num">
                                      <p:cBhvr>
                                        <p:cTn id="22" dur="800" decel="100000" fill="hold"/>
                                        <p:tgtEl>
                                          <p:spTgt spid="3"/>
                                        </p:tgtEl>
                                        <p:attrNameLst>
                                          <p:attrName>ppt_x</p:attrName>
                                        </p:attrNameLst>
                                      </p:cBhvr>
                                      <p:tavLst>
                                        <p:tav tm="0">
                                          <p:val>
                                            <p:strVal val="#ppt_x+0.4"/>
                                          </p:val>
                                        </p:tav>
                                        <p:tav tm="100000">
                                          <p:val>
                                            <p:strVal val="#ppt_x-0.05"/>
                                          </p:val>
                                        </p:tav>
                                      </p:tavLst>
                                    </p:anim>
                                    <p:anim calcmode="lin" valueType="num">
                                      <p:cBhvr>
                                        <p:cTn id="23" dur="800" decel="100000" fill="hold"/>
                                        <p:tgtEl>
                                          <p:spTgt spid="3"/>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26" fill="hold">
                            <p:stCondLst>
                              <p:cond delay="12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1"/>
                                        </p:tgtEl>
                                        <p:attrNameLst>
                                          <p:attrName>ppt_y</p:attrName>
                                        </p:attrNameLst>
                                      </p:cBhvr>
                                      <p:tavLst>
                                        <p:tav tm="0">
                                          <p:val>
                                            <p:strVal val="#ppt_y"/>
                                          </p:val>
                                        </p:tav>
                                        <p:tav tm="100000">
                                          <p:val>
                                            <p:strVal val="#ppt_y"/>
                                          </p:val>
                                        </p:tav>
                                      </p:tavLst>
                                    </p:anim>
                                    <p:anim calcmode="lin" valueType="num">
                                      <p:cBhvr>
                                        <p:cTn id="31"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3" grpId="0" animBg="1"/>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83968" y="1888020"/>
            <a:ext cx="1109495" cy="110949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latin typeface="微软雅黑" panose="020B0503020204020204" pitchFamily="34" charset="-122"/>
                <a:ea typeface="微软雅黑" panose="020B0503020204020204" pitchFamily="34" charset="-122"/>
              </a:rPr>
              <a:t>3</a:t>
            </a:r>
            <a:endParaRPr lang="zh-CN" altLang="en-US" sz="6000" b="1" dirty="0">
              <a:latin typeface="微软雅黑" panose="020B0503020204020204" pitchFamily="34" charset="-122"/>
              <a:ea typeface="微软雅黑" panose="020B0503020204020204" pitchFamily="34" charset="-122"/>
            </a:endParaRPr>
          </a:p>
        </p:txBody>
      </p:sp>
      <p:sp>
        <p:nvSpPr>
          <p:cNvPr id="5" name="TextBox 4"/>
          <p:cNvSpPr txBox="1"/>
          <p:nvPr/>
        </p:nvSpPr>
        <p:spPr>
          <a:xfrm>
            <a:off x="5796136" y="1851670"/>
            <a:ext cx="2304256"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请输入标题</a:t>
            </a:r>
            <a:endParaRPr lang="zh-CN" altLang="en-US" sz="2400" b="1" dirty="0">
              <a:latin typeface="微软雅黑" panose="020B0503020204020204" pitchFamily="34" charset="-122"/>
              <a:ea typeface="微软雅黑" panose="020B0503020204020204" pitchFamily="34" charset="-122"/>
            </a:endParaRPr>
          </a:p>
        </p:txBody>
      </p:sp>
      <p:sp>
        <p:nvSpPr>
          <p:cNvPr id="6" name="TextBox 5"/>
          <p:cNvSpPr txBox="1"/>
          <p:nvPr/>
        </p:nvSpPr>
        <p:spPr>
          <a:xfrm>
            <a:off x="5508104" y="2488120"/>
            <a:ext cx="3024336" cy="830997"/>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在此输入文字在次输入文字</a:t>
            </a:r>
            <a:r>
              <a:rPr lang="zh-CN" altLang="en-US" sz="1600" dirty="0">
                <a:latin typeface="微软雅黑" panose="020B0503020204020204" pitchFamily="34" charset="-122"/>
                <a:ea typeface="微软雅黑" panose="020B0503020204020204" pitchFamily="34" charset="-122"/>
              </a:rPr>
              <a:t>在此输入文字在次输入文字</a:t>
            </a:r>
          </a:p>
          <a:p>
            <a:endParaRPr lang="zh-CN" altLang="en-US" sz="1600" dirty="0">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6256" y="-92546"/>
            <a:ext cx="2291350" cy="1006524"/>
          </a:xfrm>
          <a:prstGeom prst="rect">
            <a:avLst/>
          </a:prstGeom>
        </p:spPr>
      </p:pic>
      <p:pic>
        <p:nvPicPr>
          <p:cNvPr id="8" name="图片 7"/>
          <p:cNvPicPr>
            <a:picLocks noChangeAspect="1"/>
          </p:cNvPicPr>
          <p:nvPr/>
        </p:nvPicPr>
        <p:blipFill rotWithShape="1">
          <a:blip r:embed="rId3">
            <a:extLst>
              <a:ext uri="{28A0092B-C50C-407E-A947-70E740481C1C}">
                <a14:useLocalDpi xmlns:a14="http://schemas.microsoft.com/office/drawing/2010/main" val="0"/>
              </a:ext>
            </a:extLst>
          </a:blip>
          <a:srcRect r="50520"/>
          <a:stretch/>
        </p:blipFill>
        <p:spPr>
          <a:xfrm>
            <a:off x="1" y="-20538"/>
            <a:ext cx="4054763" cy="5164038"/>
          </a:xfrm>
          <a:prstGeom prst="rect">
            <a:avLst/>
          </a:prstGeom>
        </p:spPr>
      </p:pic>
    </p:spTree>
    <p:extLst>
      <p:ext uri="{BB962C8B-B14F-4D97-AF65-F5344CB8AC3E}">
        <p14:creationId xmlns:p14="http://schemas.microsoft.com/office/powerpoint/2010/main" val="2003401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par>
                                <p:cTn id="8" presetID="21"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heel(8)">
                                      <p:cBhvr>
                                        <p:cTn id="10" dur="1500"/>
                                        <p:tgtEl>
                                          <p:spTgt spid="8"/>
                                        </p:tgtEl>
                                      </p:cBhvr>
                                    </p:animEffec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by="(-#ppt_w*2)" calcmode="lin" valueType="num">
                                      <p:cBhvr rctx="PPT">
                                        <p:cTn id="13" dur="500" autoRev="1" fill="hold">
                                          <p:stCondLst>
                                            <p:cond delay="0"/>
                                          </p:stCondLst>
                                        </p:cTn>
                                        <p:tgtEl>
                                          <p:spTgt spid="5"/>
                                        </p:tgtEl>
                                        <p:attrNameLst>
                                          <p:attrName>ppt_w</p:attrName>
                                        </p:attrNameLst>
                                      </p:cBhvr>
                                    </p:anim>
                                    <p:anim by="(#ppt_w*0.50)" calcmode="lin" valueType="num">
                                      <p:cBhvr>
                                        <p:cTn id="14" dur="500" decel="50000" autoRev="1" fill="hold">
                                          <p:stCondLst>
                                            <p:cond delay="0"/>
                                          </p:stCondLst>
                                        </p:cTn>
                                        <p:tgtEl>
                                          <p:spTgt spid="5"/>
                                        </p:tgtEl>
                                        <p:attrNameLst>
                                          <p:attrName>ppt_x</p:attrName>
                                        </p:attrNameLst>
                                      </p:cBhvr>
                                    </p:anim>
                                    <p:anim from="(-#ppt_h/2)" to="(#ppt_y)" calcmode="lin" valueType="num">
                                      <p:cBhvr>
                                        <p:cTn id="15" dur="1000" fill="hold">
                                          <p:stCondLst>
                                            <p:cond delay="0"/>
                                          </p:stCondLst>
                                        </p:cTn>
                                        <p:tgtEl>
                                          <p:spTgt spid="5"/>
                                        </p:tgtEl>
                                        <p:attrNameLst>
                                          <p:attrName>ppt_y</p:attrName>
                                        </p:attrNameLst>
                                      </p:cBhvr>
                                    </p:anim>
                                    <p:animRot by="21600000">
                                      <p:cBhvr>
                                        <p:cTn id="16" dur="1000" fill="hold">
                                          <p:stCondLst>
                                            <p:cond delay="0"/>
                                          </p:stCondLst>
                                        </p:cTn>
                                        <p:tgtEl>
                                          <p:spTgt spid="5"/>
                                        </p:tgtEl>
                                        <p:attrNameLst>
                                          <p:attrName>r</p:attrName>
                                        </p:attrNameLst>
                                      </p:cBhvr>
                                    </p:animRot>
                                  </p:childTnLst>
                                </p:cTn>
                              </p:par>
                              <p:par>
                                <p:cTn id="17" presetID="41" presetClass="entr" presetSubtype="0" fill="hold" grpId="0" nodeType="withEffect">
                                  <p:stCondLst>
                                    <p:cond delay="0"/>
                                  </p:stCondLst>
                                  <p:iterate type="lt">
                                    <p:tmPct val="10000"/>
                                  </p:iterate>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6"/>
                                        </p:tgtEl>
                                        <p:attrNameLst>
                                          <p:attrName>ppt_y</p:attrName>
                                        </p:attrNameLst>
                                      </p:cBhvr>
                                      <p:tavLst>
                                        <p:tav tm="0">
                                          <p:val>
                                            <p:strVal val="#ppt_y"/>
                                          </p:val>
                                        </p:tav>
                                        <p:tav tm="100000">
                                          <p:val>
                                            <p:strVal val="#ppt_y"/>
                                          </p:val>
                                        </p:tav>
                                      </p:tavLst>
                                    </p:anim>
                                    <p:anim calcmode="lin" valueType="num">
                                      <p:cBhvr>
                                        <p:cTn id="21"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4" name="圆角矩形 3"/>
          <p:cNvSpPr/>
          <p:nvPr/>
        </p:nvSpPr>
        <p:spPr>
          <a:xfrm>
            <a:off x="-108481" y="166386"/>
            <a:ext cx="827584" cy="4320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51520" y="638638"/>
            <a:ext cx="8712968" cy="4392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p>
        </p:txBody>
      </p:sp>
      <p:sp>
        <p:nvSpPr>
          <p:cNvPr id="6" name="TextBox 5"/>
          <p:cNvSpPr txBox="1"/>
          <p:nvPr/>
        </p:nvSpPr>
        <p:spPr>
          <a:xfrm>
            <a:off x="899592" y="197744"/>
            <a:ext cx="2304256"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请点击输入标题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5012" y="-92546"/>
            <a:ext cx="2027872" cy="890786"/>
          </a:xfrm>
          <a:prstGeom prst="rect">
            <a:avLst/>
          </a:prstGeom>
        </p:spPr>
      </p:pic>
      <p:sp>
        <p:nvSpPr>
          <p:cNvPr id="2" name="矩形 1"/>
          <p:cNvSpPr/>
          <p:nvPr/>
        </p:nvSpPr>
        <p:spPr>
          <a:xfrm>
            <a:off x="280128" y="669536"/>
            <a:ext cx="2736304" cy="430937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1703559"/>
            <a:ext cx="3710680" cy="2475666"/>
          </a:xfrm>
          <a:prstGeom prst="rect">
            <a:avLst/>
          </a:prstGeom>
        </p:spPr>
      </p:pic>
      <p:sp>
        <p:nvSpPr>
          <p:cNvPr id="8" name="TextBox 7"/>
          <p:cNvSpPr txBox="1"/>
          <p:nvPr/>
        </p:nvSpPr>
        <p:spPr>
          <a:xfrm>
            <a:off x="5807502" y="843558"/>
            <a:ext cx="2615020" cy="369332"/>
          </a:xfrm>
          <a:prstGeom prst="rect">
            <a:avLst/>
          </a:prstGeom>
          <a:noFill/>
        </p:spPr>
        <p:txBody>
          <a:bodyPr wrap="square" rtlCol="0">
            <a:spAutoFit/>
          </a:bodyPr>
          <a:lstStyle/>
          <a:p>
            <a:r>
              <a:rPr lang="zh-CN" altLang="en-US" b="1" dirty="0" smtClean="0">
                <a:solidFill>
                  <a:srgbClr val="0070C0"/>
                </a:solidFill>
                <a:latin typeface="微软雅黑" panose="020B0503020204020204" pitchFamily="34" charset="-122"/>
                <a:ea typeface="微软雅黑" panose="020B0503020204020204" pitchFamily="34" charset="-122"/>
              </a:rPr>
              <a:t>在此输入标题</a:t>
            </a:r>
            <a:endParaRPr lang="zh-CN" altLang="en-US" b="1" dirty="0">
              <a:solidFill>
                <a:srgbClr val="0070C0"/>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4608004" y="1491630"/>
            <a:ext cx="3924436" cy="3539430"/>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在此输入</a:t>
            </a:r>
            <a:r>
              <a:rPr lang="zh-CN" altLang="en-US" sz="1400" dirty="0" smtClean="0">
                <a:latin typeface="微软雅黑" panose="020B0503020204020204" pitchFamily="34" charset="-122"/>
                <a:ea typeface="微软雅黑" panose="020B0503020204020204" pitchFamily="34" charset="-122"/>
              </a:rPr>
              <a:t>文字</a:t>
            </a:r>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65702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250" fill="hold"/>
                                        <p:tgtEl>
                                          <p:spTgt spid="4"/>
                                        </p:tgtEl>
                                        <p:attrNameLst>
                                          <p:attrName>ppt_x</p:attrName>
                                        </p:attrNameLst>
                                      </p:cBhvr>
                                      <p:tavLst>
                                        <p:tav tm="0">
                                          <p:val>
                                            <p:strVal val="0-#ppt_w/2"/>
                                          </p:val>
                                        </p:tav>
                                        <p:tav tm="100000">
                                          <p:val>
                                            <p:strVal val="#ppt_x"/>
                                          </p:val>
                                        </p:tav>
                                      </p:tavLst>
                                    </p:anim>
                                    <p:anim calcmode="lin" valueType="num">
                                      <p:cBhvr additive="base">
                                        <p:cTn id="11" dur="1250" fill="hold"/>
                                        <p:tgtEl>
                                          <p:spTgt spid="4"/>
                                        </p:tgtEl>
                                        <p:attrNameLst>
                                          <p:attrName>ppt_y</p:attrName>
                                        </p:attrNameLst>
                                      </p:cBhvr>
                                      <p:tavLst>
                                        <p:tav tm="0">
                                          <p:val>
                                            <p:strVal val="#ppt_y"/>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by="(-#ppt_w*2)" calcmode="lin" valueType="num">
                                      <p:cBhvr rctx="PPT">
                                        <p:cTn id="14" dur="375" autoRev="1" fill="hold">
                                          <p:stCondLst>
                                            <p:cond delay="0"/>
                                          </p:stCondLst>
                                        </p:cTn>
                                        <p:tgtEl>
                                          <p:spTgt spid="6"/>
                                        </p:tgtEl>
                                        <p:attrNameLst>
                                          <p:attrName>ppt_w</p:attrName>
                                        </p:attrNameLst>
                                      </p:cBhvr>
                                    </p:anim>
                                    <p:anim by="(#ppt_w*0.50)" calcmode="lin" valueType="num">
                                      <p:cBhvr>
                                        <p:cTn id="15" dur="375" decel="50000" autoRev="1" fill="hold">
                                          <p:stCondLst>
                                            <p:cond delay="0"/>
                                          </p:stCondLst>
                                        </p:cTn>
                                        <p:tgtEl>
                                          <p:spTgt spid="6"/>
                                        </p:tgtEl>
                                        <p:attrNameLst>
                                          <p:attrName>ppt_x</p:attrName>
                                        </p:attrNameLst>
                                      </p:cBhvr>
                                    </p:anim>
                                    <p:anim from="(-#ppt_h/2)" to="(#ppt_y)" calcmode="lin" valueType="num">
                                      <p:cBhvr>
                                        <p:cTn id="16" dur="750" fill="hold">
                                          <p:stCondLst>
                                            <p:cond delay="0"/>
                                          </p:stCondLst>
                                        </p:cTn>
                                        <p:tgtEl>
                                          <p:spTgt spid="6"/>
                                        </p:tgtEl>
                                        <p:attrNameLst>
                                          <p:attrName>ppt_y</p:attrName>
                                        </p:attrNameLst>
                                      </p:cBhvr>
                                    </p:anim>
                                    <p:animRot by="21600000">
                                      <p:cBhvr>
                                        <p:cTn id="17" dur="750" fill="hold">
                                          <p:stCondLst>
                                            <p:cond delay="0"/>
                                          </p:stCondLst>
                                        </p:cTn>
                                        <p:tgtEl>
                                          <p:spTgt spid="6"/>
                                        </p:tgtEl>
                                        <p:attrNameLst>
                                          <p:attrName>r</p:attrName>
                                        </p:attrNameLst>
                                      </p:cBhvr>
                                    </p:animRot>
                                  </p:childTnLst>
                                </p:cTn>
                              </p:par>
                            </p:childTnLst>
                          </p:cTn>
                        </p:par>
                        <p:par>
                          <p:cTn id="18" fill="hold">
                            <p:stCondLst>
                              <p:cond delay="1250"/>
                            </p:stCondLst>
                            <p:childTnLst>
                              <p:par>
                                <p:cTn id="19" presetID="19" presetClass="entr" presetSubtype="1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500" fill="hold"/>
                                        <p:tgtEl>
                                          <p:spTgt spid="2"/>
                                        </p:tgtEl>
                                        <p:attrNameLst>
                                          <p:attrName>ppt_w</p:attrName>
                                        </p:attrNameLst>
                                      </p:cBhvr>
                                      <p:tavLst>
                                        <p:tav tm="0" fmla="#ppt_w*sin(2.5*pi*$)">
                                          <p:val>
                                            <p:fltVal val="0"/>
                                          </p:val>
                                        </p:tav>
                                        <p:tav tm="100000">
                                          <p:val>
                                            <p:fltVal val="1"/>
                                          </p:val>
                                        </p:tav>
                                      </p:tavLst>
                                    </p:anim>
                                    <p:anim calcmode="lin" valueType="num">
                                      <p:cBhvr>
                                        <p:cTn id="22" dur="1500" fill="hold"/>
                                        <p:tgtEl>
                                          <p:spTgt spid="2"/>
                                        </p:tgtEl>
                                        <p:attrNameLst>
                                          <p:attrName>ppt_h</p:attrName>
                                        </p:attrNameLst>
                                      </p:cBhvr>
                                      <p:tavLst>
                                        <p:tav tm="0">
                                          <p:val>
                                            <p:strVal val="#ppt_h"/>
                                          </p:val>
                                        </p:tav>
                                        <p:tav tm="100000">
                                          <p:val>
                                            <p:strVal val="#ppt_h"/>
                                          </p:val>
                                        </p:tav>
                                      </p:tavLst>
                                    </p:anim>
                                  </p:childTnLst>
                                </p:cTn>
                              </p:par>
                              <p:par>
                                <p:cTn id="23" presetID="30"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800" decel="100000"/>
                                        <p:tgtEl>
                                          <p:spTgt spid="7"/>
                                        </p:tgtEl>
                                      </p:cBhvr>
                                    </p:animEffect>
                                    <p:anim calcmode="lin" valueType="num">
                                      <p:cBhvr>
                                        <p:cTn id="26" dur="800" decel="100000" fill="hold"/>
                                        <p:tgtEl>
                                          <p:spTgt spid="7"/>
                                        </p:tgtEl>
                                        <p:attrNameLst>
                                          <p:attrName>style.rotation</p:attrName>
                                        </p:attrNameLst>
                                      </p:cBhvr>
                                      <p:tavLst>
                                        <p:tav tm="0">
                                          <p:val>
                                            <p:fltVal val="-90"/>
                                          </p:val>
                                        </p:tav>
                                        <p:tav tm="100000">
                                          <p:val>
                                            <p:fltVal val="0"/>
                                          </p:val>
                                        </p:tav>
                                      </p:tavLst>
                                    </p:anim>
                                    <p:anim calcmode="lin" valueType="num">
                                      <p:cBhvr>
                                        <p:cTn id="27" dur="800" decel="100000" fill="hold"/>
                                        <p:tgtEl>
                                          <p:spTgt spid="7"/>
                                        </p:tgtEl>
                                        <p:attrNameLst>
                                          <p:attrName>ppt_x</p:attrName>
                                        </p:attrNameLst>
                                      </p:cBhvr>
                                      <p:tavLst>
                                        <p:tav tm="0">
                                          <p:val>
                                            <p:strVal val="#ppt_x+0.4"/>
                                          </p:val>
                                        </p:tav>
                                        <p:tav tm="100000">
                                          <p:val>
                                            <p:strVal val="#ppt_x-0.05"/>
                                          </p:val>
                                        </p:tav>
                                      </p:tavLst>
                                    </p:anim>
                                    <p:anim calcmode="lin" valueType="num">
                                      <p:cBhvr>
                                        <p:cTn id="28" dur="800" decel="100000" fill="hold"/>
                                        <p:tgtEl>
                                          <p:spTgt spid="7"/>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par>
                          <p:cTn id="31" fill="hold">
                            <p:stCondLst>
                              <p:cond delay="2750"/>
                            </p:stCondLst>
                            <p:childTnLst>
                              <p:par>
                                <p:cTn id="32" presetID="53" presetClass="entr" presetSubtype="16"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1000" fill="hold"/>
                                        <p:tgtEl>
                                          <p:spTgt spid="8"/>
                                        </p:tgtEl>
                                        <p:attrNameLst>
                                          <p:attrName>ppt_w</p:attrName>
                                        </p:attrNameLst>
                                      </p:cBhvr>
                                      <p:tavLst>
                                        <p:tav tm="0">
                                          <p:val>
                                            <p:fltVal val="0"/>
                                          </p:val>
                                        </p:tav>
                                        <p:tav tm="100000">
                                          <p:val>
                                            <p:strVal val="#ppt_w"/>
                                          </p:val>
                                        </p:tav>
                                      </p:tavLst>
                                    </p:anim>
                                    <p:anim calcmode="lin" valueType="num">
                                      <p:cBhvr>
                                        <p:cTn id="35" dur="1000" fill="hold"/>
                                        <p:tgtEl>
                                          <p:spTgt spid="8"/>
                                        </p:tgtEl>
                                        <p:attrNameLst>
                                          <p:attrName>ppt_h</p:attrName>
                                        </p:attrNameLst>
                                      </p:cBhvr>
                                      <p:tavLst>
                                        <p:tav tm="0">
                                          <p:val>
                                            <p:fltVal val="0"/>
                                          </p:val>
                                        </p:tav>
                                        <p:tav tm="100000">
                                          <p:val>
                                            <p:strVal val="#ppt_h"/>
                                          </p:val>
                                        </p:tav>
                                      </p:tavLst>
                                    </p:anim>
                                    <p:animEffect transition="in" filter="fade">
                                      <p:cBhvr>
                                        <p:cTn id="36" dur="1000"/>
                                        <p:tgtEl>
                                          <p:spTgt spid="8"/>
                                        </p:tgtEl>
                                      </p:cBhvr>
                                    </p:animEffect>
                                  </p:childTnLst>
                                </p:cTn>
                              </p:par>
                            </p:childTnLst>
                          </p:cTn>
                        </p:par>
                        <p:par>
                          <p:cTn id="37" fill="hold">
                            <p:stCondLst>
                              <p:cond delay="375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9"/>
                                        </p:tgtEl>
                                        <p:attrNameLst>
                                          <p:attrName>style.visibility</p:attrName>
                                        </p:attrNameLst>
                                      </p:cBhvr>
                                      <p:to>
                                        <p:strVal val="visible"/>
                                      </p:to>
                                    </p:set>
                                    <p:anim calcmode="lin" valueType="num">
                                      <p:cBhvr>
                                        <p:cTn id="40"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9"/>
                                        </p:tgtEl>
                                        <p:attrNameLst>
                                          <p:attrName>ppt_y</p:attrName>
                                        </p:attrNameLst>
                                      </p:cBhvr>
                                      <p:tavLst>
                                        <p:tav tm="0">
                                          <p:val>
                                            <p:strVal val="#ppt_y"/>
                                          </p:val>
                                        </p:tav>
                                        <p:tav tm="100000">
                                          <p:val>
                                            <p:strVal val="#ppt_y"/>
                                          </p:val>
                                        </p:tav>
                                      </p:tavLst>
                                    </p:anim>
                                    <p:anim calcmode="lin" valueType="num">
                                      <p:cBhvr>
                                        <p:cTn id="42"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2" grpId="0" animBg="1"/>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4" name="圆角矩形 3"/>
          <p:cNvSpPr/>
          <p:nvPr/>
        </p:nvSpPr>
        <p:spPr>
          <a:xfrm>
            <a:off x="-108481" y="166386"/>
            <a:ext cx="827584" cy="4320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51520" y="638638"/>
            <a:ext cx="8712968" cy="4392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p>
        </p:txBody>
      </p:sp>
      <p:sp>
        <p:nvSpPr>
          <p:cNvPr id="6" name="TextBox 5"/>
          <p:cNvSpPr txBox="1"/>
          <p:nvPr/>
        </p:nvSpPr>
        <p:spPr>
          <a:xfrm>
            <a:off x="899592" y="197744"/>
            <a:ext cx="2304256"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请点击输入标题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5012" y="-92546"/>
            <a:ext cx="2027872" cy="890786"/>
          </a:xfrm>
          <a:prstGeom prst="rect">
            <a:avLst/>
          </a:prstGeom>
        </p:spPr>
      </p:pic>
      <p:sp>
        <p:nvSpPr>
          <p:cNvPr id="2" name="矩形 1"/>
          <p:cNvSpPr/>
          <p:nvPr/>
        </p:nvSpPr>
        <p:spPr>
          <a:xfrm>
            <a:off x="6180940" y="680194"/>
            <a:ext cx="2736304" cy="430937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992" y="1597049"/>
            <a:ext cx="3710680" cy="2475666"/>
          </a:xfrm>
          <a:prstGeom prst="rect">
            <a:avLst/>
          </a:prstGeom>
        </p:spPr>
      </p:pic>
      <p:sp>
        <p:nvSpPr>
          <p:cNvPr id="8" name="TextBox 7"/>
          <p:cNvSpPr txBox="1"/>
          <p:nvPr/>
        </p:nvSpPr>
        <p:spPr>
          <a:xfrm>
            <a:off x="467544" y="798240"/>
            <a:ext cx="2615020" cy="369332"/>
          </a:xfrm>
          <a:prstGeom prst="rect">
            <a:avLst/>
          </a:prstGeom>
          <a:noFill/>
        </p:spPr>
        <p:txBody>
          <a:bodyPr wrap="square" rtlCol="0">
            <a:spAutoFit/>
          </a:bodyPr>
          <a:lstStyle/>
          <a:p>
            <a:r>
              <a:rPr lang="zh-CN" altLang="en-US" b="1" dirty="0" smtClean="0">
                <a:solidFill>
                  <a:srgbClr val="0070C0"/>
                </a:solidFill>
                <a:latin typeface="微软雅黑" panose="020B0503020204020204" pitchFamily="34" charset="-122"/>
                <a:ea typeface="微软雅黑" panose="020B0503020204020204" pitchFamily="34" charset="-122"/>
              </a:rPr>
              <a:t>在此输入标题</a:t>
            </a:r>
            <a:endParaRPr lang="zh-CN" altLang="en-US" b="1" dirty="0">
              <a:solidFill>
                <a:srgbClr val="0070C0"/>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395536" y="1347614"/>
            <a:ext cx="3924436" cy="3539430"/>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在此输入</a:t>
            </a:r>
            <a:r>
              <a:rPr lang="zh-CN" altLang="en-US" sz="1400" dirty="0" smtClean="0">
                <a:latin typeface="微软雅黑" panose="020B0503020204020204" pitchFamily="34" charset="-122"/>
                <a:ea typeface="微软雅黑" panose="020B0503020204020204" pitchFamily="34" charset="-122"/>
              </a:rPr>
              <a:t>文字</a:t>
            </a:r>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42224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250" fill="hold"/>
                                        <p:tgtEl>
                                          <p:spTgt spid="4"/>
                                        </p:tgtEl>
                                        <p:attrNameLst>
                                          <p:attrName>ppt_x</p:attrName>
                                        </p:attrNameLst>
                                      </p:cBhvr>
                                      <p:tavLst>
                                        <p:tav tm="0">
                                          <p:val>
                                            <p:strVal val="0-#ppt_w/2"/>
                                          </p:val>
                                        </p:tav>
                                        <p:tav tm="100000">
                                          <p:val>
                                            <p:strVal val="#ppt_x"/>
                                          </p:val>
                                        </p:tav>
                                      </p:tavLst>
                                    </p:anim>
                                    <p:anim calcmode="lin" valueType="num">
                                      <p:cBhvr additive="base">
                                        <p:cTn id="11" dur="1250" fill="hold"/>
                                        <p:tgtEl>
                                          <p:spTgt spid="4"/>
                                        </p:tgtEl>
                                        <p:attrNameLst>
                                          <p:attrName>ppt_y</p:attrName>
                                        </p:attrNameLst>
                                      </p:cBhvr>
                                      <p:tavLst>
                                        <p:tav tm="0">
                                          <p:val>
                                            <p:strVal val="#ppt_y"/>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by="(-#ppt_w*2)" calcmode="lin" valueType="num">
                                      <p:cBhvr rctx="PPT">
                                        <p:cTn id="14" dur="375" autoRev="1" fill="hold">
                                          <p:stCondLst>
                                            <p:cond delay="0"/>
                                          </p:stCondLst>
                                        </p:cTn>
                                        <p:tgtEl>
                                          <p:spTgt spid="6"/>
                                        </p:tgtEl>
                                        <p:attrNameLst>
                                          <p:attrName>ppt_w</p:attrName>
                                        </p:attrNameLst>
                                      </p:cBhvr>
                                    </p:anim>
                                    <p:anim by="(#ppt_w*0.50)" calcmode="lin" valueType="num">
                                      <p:cBhvr>
                                        <p:cTn id="15" dur="375" decel="50000" autoRev="1" fill="hold">
                                          <p:stCondLst>
                                            <p:cond delay="0"/>
                                          </p:stCondLst>
                                        </p:cTn>
                                        <p:tgtEl>
                                          <p:spTgt spid="6"/>
                                        </p:tgtEl>
                                        <p:attrNameLst>
                                          <p:attrName>ppt_x</p:attrName>
                                        </p:attrNameLst>
                                      </p:cBhvr>
                                    </p:anim>
                                    <p:anim from="(-#ppt_h/2)" to="(#ppt_y)" calcmode="lin" valueType="num">
                                      <p:cBhvr>
                                        <p:cTn id="16" dur="750" fill="hold">
                                          <p:stCondLst>
                                            <p:cond delay="0"/>
                                          </p:stCondLst>
                                        </p:cTn>
                                        <p:tgtEl>
                                          <p:spTgt spid="6"/>
                                        </p:tgtEl>
                                        <p:attrNameLst>
                                          <p:attrName>ppt_y</p:attrName>
                                        </p:attrNameLst>
                                      </p:cBhvr>
                                    </p:anim>
                                    <p:animRot by="21600000">
                                      <p:cBhvr>
                                        <p:cTn id="17" dur="750" fill="hold">
                                          <p:stCondLst>
                                            <p:cond delay="0"/>
                                          </p:stCondLst>
                                        </p:cTn>
                                        <p:tgtEl>
                                          <p:spTgt spid="6"/>
                                        </p:tgtEl>
                                        <p:attrNameLst>
                                          <p:attrName>r</p:attrName>
                                        </p:attrNameLst>
                                      </p:cBhvr>
                                    </p:animRot>
                                  </p:childTnLst>
                                </p:cTn>
                              </p:par>
                            </p:childTnLst>
                          </p:cTn>
                        </p:par>
                        <p:par>
                          <p:cTn id="18" fill="hold">
                            <p:stCondLst>
                              <p:cond delay="1250"/>
                            </p:stCondLst>
                            <p:childTnLst>
                              <p:par>
                                <p:cTn id="19" presetID="19" presetClass="entr" presetSubtype="1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500" fill="hold"/>
                                        <p:tgtEl>
                                          <p:spTgt spid="2"/>
                                        </p:tgtEl>
                                        <p:attrNameLst>
                                          <p:attrName>ppt_w</p:attrName>
                                        </p:attrNameLst>
                                      </p:cBhvr>
                                      <p:tavLst>
                                        <p:tav tm="0" fmla="#ppt_w*sin(2.5*pi*$)">
                                          <p:val>
                                            <p:fltVal val="0"/>
                                          </p:val>
                                        </p:tav>
                                        <p:tav tm="100000">
                                          <p:val>
                                            <p:fltVal val="1"/>
                                          </p:val>
                                        </p:tav>
                                      </p:tavLst>
                                    </p:anim>
                                    <p:anim calcmode="lin" valueType="num">
                                      <p:cBhvr>
                                        <p:cTn id="22" dur="1500" fill="hold"/>
                                        <p:tgtEl>
                                          <p:spTgt spid="2"/>
                                        </p:tgtEl>
                                        <p:attrNameLst>
                                          <p:attrName>ppt_h</p:attrName>
                                        </p:attrNameLst>
                                      </p:cBhvr>
                                      <p:tavLst>
                                        <p:tav tm="0">
                                          <p:val>
                                            <p:strVal val="#ppt_h"/>
                                          </p:val>
                                        </p:tav>
                                        <p:tav tm="100000">
                                          <p:val>
                                            <p:strVal val="#ppt_h"/>
                                          </p:val>
                                        </p:tav>
                                      </p:tavLst>
                                    </p:anim>
                                  </p:childTnLst>
                                </p:cTn>
                              </p:par>
                              <p:par>
                                <p:cTn id="23" presetID="30"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800" decel="100000"/>
                                        <p:tgtEl>
                                          <p:spTgt spid="7"/>
                                        </p:tgtEl>
                                      </p:cBhvr>
                                    </p:animEffect>
                                    <p:anim calcmode="lin" valueType="num">
                                      <p:cBhvr>
                                        <p:cTn id="26" dur="800" decel="100000" fill="hold"/>
                                        <p:tgtEl>
                                          <p:spTgt spid="7"/>
                                        </p:tgtEl>
                                        <p:attrNameLst>
                                          <p:attrName>style.rotation</p:attrName>
                                        </p:attrNameLst>
                                      </p:cBhvr>
                                      <p:tavLst>
                                        <p:tav tm="0">
                                          <p:val>
                                            <p:fltVal val="-90"/>
                                          </p:val>
                                        </p:tav>
                                        <p:tav tm="100000">
                                          <p:val>
                                            <p:fltVal val="0"/>
                                          </p:val>
                                        </p:tav>
                                      </p:tavLst>
                                    </p:anim>
                                    <p:anim calcmode="lin" valueType="num">
                                      <p:cBhvr>
                                        <p:cTn id="27" dur="800" decel="100000" fill="hold"/>
                                        <p:tgtEl>
                                          <p:spTgt spid="7"/>
                                        </p:tgtEl>
                                        <p:attrNameLst>
                                          <p:attrName>ppt_x</p:attrName>
                                        </p:attrNameLst>
                                      </p:cBhvr>
                                      <p:tavLst>
                                        <p:tav tm="0">
                                          <p:val>
                                            <p:strVal val="#ppt_x+0.4"/>
                                          </p:val>
                                        </p:tav>
                                        <p:tav tm="100000">
                                          <p:val>
                                            <p:strVal val="#ppt_x-0.05"/>
                                          </p:val>
                                        </p:tav>
                                      </p:tavLst>
                                    </p:anim>
                                    <p:anim calcmode="lin" valueType="num">
                                      <p:cBhvr>
                                        <p:cTn id="28" dur="800" decel="100000" fill="hold"/>
                                        <p:tgtEl>
                                          <p:spTgt spid="7"/>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par>
                          <p:cTn id="31" fill="hold">
                            <p:stCondLst>
                              <p:cond delay="2750"/>
                            </p:stCondLst>
                            <p:childTnLst>
                              <p:par>
                                <p:cTn id="32" presetID="53" presetClass="entr" presetSubtype="16"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1000" fill="hold"/>
                                        <p:tgtEl>
                                          <p:spTgt spid="8"/>
                                        </p:tgtEl>
                                        <p:attrNameLst>
                                          <p:attrName>ppt_w</p:attrName>
                                        </p:attrNameLst>
                                      </p:cBhvr>
                                      <p:tavLst>
                                        <p:tav tm="0">
                                          <p:val>
                                            <p:fltVal val="0"/>
                                          </p:val>
                                        </p:tav>
                                        <p:tav tm="100000">
                                          <p:val>
                                            <p:strVal val="#ppt_w"/>
                                          </p:val>
                                        </p:tav>
                                      </p:tavLst>
                                    </p:anim>
                                    <p:anim calcmode="lin" valueType="num">
                                      <p:cBhvr>
                                        <p:cTn id="35" dur="1000" fill="hold"/>
                                        <p:tgtEl>
                                          <p:spTgt spid="8"/>
                                        </p:tgtEl>
                                        <p:attrNameLst>
                                          <p:attrName>ppt_h</p:attrName>
                                        </p:attrNameLst>
                                      </p:cBhvr>
                                      <p:tavLst>
                                        <p:tav tm="0">
                                          <p:val>
                                            <p:fltVal val="0"/>
                                          </p:val>
                                        </p:tav>
                                        <p:tav tm="100000">
                                          <p:val>
                                            <p:strVal val="#ppt_h"/>
                                          </p:val>
                                        </p:tav>
                                      </p:tavLst>
                                    </p:anim>
                                    <p:animEffect transition="in" filter="fade">
                                      <p:cBhvr>
                                        <p:cTn id="36" dur="1000"/>
                                        <p:tgtEl>
                                          <p:spTgt spid="8"/>
                                        </p:tgtEl>
                                      </p:cBhvr>
                                    </p:animEffect>
                                  </p:childTnLst>
                                </p:cTn>
                              </p:par>
                            </p:childTnLst>
                          </p:cTn>
                        </p:par>
                        <p:par>
                          <p:cTn id="37" fill="hold">
                            <p:stCondLst>
                              <p:cond delay="375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9"/>
                                        </p:tgtEl>
                                        <p:attrNameLst>
                                          <p:attrName>style.visibility</p:attrName>
                                        </p:attrNameLst>
                                      </p:cBhvr>
                                      <p:to>
                                        <p:strVal val="visible"/>
                                      </p:to>
                                    </p:set>
                                    <p:anim calcmode="lin" valueType="num">
                                      <p:cBhvr>
                                        <p:cTn id="40"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9"/>
                                        </p:tgtEl>
                                        <p:attrNameLst>
                                          <p:attrName>ppt_y</p:attrName>
                                        </p:attrNameLst>
                                      </p:cBhvr>
                                      <p:tavLst>
                                        <p:tav tm="0">
                                          <p:val>
                                            <p:strVal val="#ppt_y"/>
                                          </p:val>
                                        </p:tav>
                                        <p:tav tm="100000">
                                          <p:val>
                                            <p:strVal val="#ppt_y"/>
                                          </p:val>
                                        </p:tav>
                                      </p:tavLst>
                                    </p:anim>
                                    <p:anim calcmode="lin" valueType="num">
                                      <p:cBhvr>
                                        <p:cTn id="42"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2" grpId="0" animBg="1"/>
      <p:bldP spid="8"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4" name="圆角矩形 3"/>
          <p:cNvSpPr/>
          <p:nvPr/>
        </p:nvSpPr>
        <p:spPr>
          <a:xfrm>
            <a:off x="-108481" y="166386"/>
            <a:ext cx="827584" cy="4320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51520" y="638638"/>
            <a:ext cx="8712968" cy="4392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899592" y="197744"/>
            <a:ext cx="2304256"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请点击输入标题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5012" y="-92546"/>
            <a:ext cx="2027872" cy="890786"/>
          </a:xfrm>
          <a:prstGeom prst="rect">
            <a:avLst/>
          </a:prstGeom>
        </p:spPr>
      </p:pic>
      <p:sp>
        <p:nvSpPr>
          <p:cNvPr id="7" name="TextBox 6"/>
          <p:cNvSpPr txBox="1"/>
          <p:nvPr/>
        </p:nvSpPr>
        <p:spPr>
          <a:xfrm>
            <a:off x="4860032" y="987574"/>
            <a:ext cx="3556948"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在此处添加标题</a:t>
            </a:r>
            <a:endParaRPr lang="zh-CN" altLang="en-US" sz="2800" b="1" dirty="0">
              <a:latin typeface="微软雅黑" panose="020B0503020204020204" pitchFamily="34" charset="-122"/>
              <a:ea typeface="微软雅黑" panose="020B0503020204020204" pitchFamily="34" charset="-122"/>
            </a:endParaRPr>
          </a:p>
        </p:txBody>
      </p:sp>
      <p:grpSp>
        <p:nvGrpSpPr>
          <p:cNvPr id="9" name="组合 8"/>
          <p:cNvGrpSpPr/>
          <p:nvPr/>
        </p:nvGrpSpPr>
        <p:grpSpPr>
          <a:xfrm>
            <a:off x="4067944" y="1635646"/>
            <a:ext cx="4824536" cy="3312368"/>
            <a:chOff x="4067944" y="1635646"/>
            <a:chExt cx="4824536" cy="3312368"/>
          </a:xfrm>
        </p:grpSpPr>
        <p:sp>
          <p:nvSpPr>
            <p:cNvPr id="2" name="矩形 1"/>
            <p:cNvSpPr/>
            <p:nvPr/>
          </p:nvSpPr>
          <p:spPr>
            <a:xfrm>
              <a:off x="4067944" y="1635646"/>
              <a:ext cx="4824536" cy="331236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4427984" y="1828241"/>
              <a:ext cx="3808976" cy="289310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在此处添加</a:t>
              </a:r>
              <a:r>
                <a:rPr lang="zh-CN" altLang="en-US" sz="1400" dirty="0" smtClean="0">
                  <a:solidFill>
                    <a:schemeClr val="bg1"/>
                  </a:solidFill>
                  <a:latin typeface="微软雅黑" panose="020B0503020204020204" pitchFamily="34" charset="-122"/>
                  <a:ea typeface="微软雅黑" panose="020B0503020204020204" pitchFamily="34" charset="-122"/>
                </a:rPr>
                <a:t>文字</a:t>
              </a:r>
              <a:r>
                <a:rPr lang="zh-CN" altLang="en-US" sz="1400" dirty="0">
                  <a:solidFill>
                    <a:schemeClr val="bg1"/>
                  </a:solidFill>
                  <a:latin typeface="微软雅黑" panose="020B0503020204020204" pitchFamily="34" charset="-122"/>
                  <a:ea typeface="微软雅黑" panose="020B0503020204020204" pitchFamily="34" charset="-122"/>
                </a:rPr>
                <a:t>在此处添加文字</a:t>
              </a:r>
            </a:p>
            <a:p>
              <a:r>
                <a:rPr lang="zh-CN" altLang="en-US" sz="1400" dirty="0">
                  <a:solidFill>
                    <a:schemeClr val="bg1"/>
                  </a:solidFill>
                  <a:latin typeface="微软雅黑" panose="020B0503020204020204" pitchFamily="34" charset="-122"/>
                  <a:ea typeface="微软雅黑" panose="020B0503020204020204" pitchFamily="34" charset="-122"/>
                </a:rPr>
                <a:t>在此处添加文字</a:t>
              </a:r>
            </a:p>
            <a:p>
              <a:r>
                <a:rPr lang="zh-CN" altLang="en-US" sz="1400" dirty="0">
                  <a:solidFill>
                    <a:schemeClr val="bg1"/>
                  </a:solidFill>
                  <a:latin typeface="微软雅黑" panose="020B0503020204020204" pitchFamily="34" charset="-122"/>
                  <a:ea typeface="微软雅黑" panose="020B0503020204020204" pitchFamily="34" charset="-122"/>
                </a:rPr>
                <a:t>在此处添加文字</a:t>
              </a:r>
            </a:p>
            <a:p>
              <a:r>
                <a:rPr lang="zh-CN" altLang="en-US" sz="1400" dirty="0">
                  <a:solidFill>
                    <a:schemeClr val="bg1"/>
                  </a:solidFill>
                  <a:latin typeface="微软雅黑" panose="020B0503020204020204" pitchFamily="34" charset="-122"/>
                  <a:ea typeface="微软雅黑" panose="020B0503020204020204" pitchFamily="34" charset="-122"/>
                </a:rPr>
                <a:t>在此处添加文字</a:t>
              </a:r>
            </a:p>
            <a:p>
              <a:r>
                <a:rPr lang="zh-CN" altLang="en-US" sz="1400" dirty="0">
                  <a:solidFill>
                    <a:schemeClr val="bg1"/>
                  </a:solidFill>
                  <a:latin typeface="微软雅黑" panose="020B0503020204020204" pitchFamily="34" charset="-122"/>
                  <a:ea typeface="微软雅黑" panose="020B0503020204020204" pitchFamily="34" charset="-122"/>
                </a:rPr>
                <a:t>在此处添加文字</a:t>
              </a:r>
            </a:p>
            <a:p>
              <a:r>
                <a:rPr lang="zh-CN" altLang="en-US" sz="1400" dirty="0">
                  <a:solidFill>
                    <a:schemeClr val="bg1"/>
                  </a:solidFill>
                  <a:latin typeface="微软雅黑" panose="020B0503020204020204" pitchFamily="34" charset="-122"/>
                  <a:ea typeface="微软雅黑" panose="020B0503020204020204" pitchFamily="34" charset="-122"/>
                </a:rPr>
                <a:t>在此处添加文字</a:t>
              </a:r>
            </a:p>
            <a:p>
              <a:r>
                <a:rPr lang="zh-CN" altLang="en-US" sz="1400" dirty="0">
                  <a:solidFill>
                    <a:schemeClr val="bg1"/>
                  </a:solidFill>
                  <a:latin typeface="微软雅黑" panose="020B0503020204020204" pitchFamily="34" charset="-122"/>
                  <a:ea typeface="微软雅黑" panose="020B0503020204020204" pitchFamily="34" charset="-122"/>
                </a:rPr>
                <a:t>在此处添加文字</a:t>
              </a:r>
            </a:p>
            <a:p>
              <a:r>
                <a:rPr lang="zh-CN" altLang="en-US" sz="1400" dirty="0">
                  <a:solidFill>
                    <a:schemeClr val="bg1"/>
                  </a:solidFill>
                  <a:latin typeface="微软雅黑" panose="020B0503020204020204" pitchFamily="34" charset="-122"/>
                  <a:ea typeface="微软雅黑" panose="020B0503020204020204" pitchFamily="34" charset="-122"/>
                </a:rPr>
                <a:t>在此处添加文字</a:t>
              </a:r>
            </a:p>
            <a:p>
              <a:r>
                <a:rPr lang="zh-CN" altLang="en-US" sz="1400" dirty="0">
                  <a:solidFill>
                    <a:schemeClr val="bg1"/>
                  </a:solidFill>
                  <a:latin typeface="微软雅黑" panose="020B0503020204020204" pitchFamily="34" charset="-122"/>
                  <a:ea typeface="微软雅黑" panose="020B0503020204020204" pitchFamily="34" charset="-122"/>
                </a:rPr>
                <a:t>在此处添加文字</a:t>
              </a:r>
            </a:p>
            <a:p>
              <a:r>
                <a:rPr lang="zh-CN" altLang="en-US" sz="1400" dirty="0">
                  <a:solidFill>
                    <a:schemeClr val="bg1"/>
                  </a:solidFill>
                  <a:latin typeface="微软雅黑" panose="020B0503020204020204" pitchFamily="34" charset="-122"/>
                  <a:ea typeface="微软雅黑" panose="020B0503020204020204" pitchFamily="34" charset="-122"/>
                </a:rPr>
                <a:t>在此处添加文字</a:t>
              </a:r>
            </a:p>
            <a:p>
              <a:r>
                <a:rPr lang="zh-CN" altLang="en-US" sz="1400" dirty="0">
                  <a:solidFill>
                    <a:schemeClr val="bg1"/>
                  </a:solidFill>
                  <a:latin typeface="微软雅黑" panose="020B0503020204020204" pitchFamily="34" charset="-122"/>
                  <a:ea typeface="微软雅黑" panose="020B0503020204020204" pitchFamily="34" charset="-122"/>
                </a:rPr>
                <a:t>在此处添加文字</a:t>
              </a:r>
            </a:p>
            <a:p>
              <a:r>
                <a:rPr lang="zh-CN" altLang="en-US" sz="1400" dirty="0">
                  <a:solidFill>
                    <a:schemeClr val="bg1"/>
                  </a:solidFill>
                  <a:latin typeface="微软雅黑" panose="020B0503020204020204" pitchFamily="34" charset="-122"/>
                  <a:ea typeface="微软雅黑" panose="020B0503020204020204" pitchFamily="34" charset="-122"/>
                </a:rPr>
                <a:t>在此处添加文字</a:t>
              </a:r>
            </a:p>
            <a:p>
              <a:r>
                <a:rPr lang="zh-CN" altLang="en-US" sz="1400" dirty="0">
                  <a:solidFill>
                    <a:schemeClr val="bg1"/>
                  </a:solidFill>
                  <a:latin typeface="微软雅黑" panose="020B0503020204020204" pitchFamily="34" charset="-122"/>
                  <a:ea typeface="微软雅黑" panose="020B0503020204020204" pitchFamily="34" charset="-122"/>
                </a:rPr>
                <a:t>在此处添加</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5784" y="865472"/>
            <a:ext cx="2951872" cy="1969410"/>
          </a:xfrm>
          <a:prstGeom prst="rect">
            <a:avLst/>
          </a:prstGeom>
        </p:spPr>
      </p:pic>
      <p:sp>
        <p:nvSpPr>
          <p:cNvPr id="13" name="TextBox 12"/>
          <p:cNvSpPr txBox="1"/>
          <p:nvPr/>
        </p:nvSpPr>
        <p:spPr>
          <a:xfrm>
            <a:off x="575784" y="3075806"/>
            <a:ext cx="3204128" cy="1815882"/>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在此处添加</a:t>
            </a:r>
            <a:r>
              <a:rPr lang="zh-CN" altLang="en-US" sz="1400" dirty="0" smtClean="0">
                <a:latin typeface="微软雅黑" panose="020B0503020204020204" pitchFamily="34" charset="-122"/>
                <a:ea typeface="微软雅黑" panose="020B0503020204020204" pitchFamily="34" charset="-122"/>
              </a:rPr>
              <a:t>文字</a:t>
            </a:r>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a:t>
            </a: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65793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250" fill="hold"/>
                                        <p:tgtEl>
                                          <p:spTgt spid="4"/>
                                        </p:tgtEl>
                                        <p:attrNameLst>
                                          <p:attrName>ppt_x</p:attrName>
                                        </p:attrNameLst>
                                      </p:cBhvr>
                                      <p:tavLst>
                                        <p:tav tm="0">
                                          <p:val>
                                            <p:strVal val="0-#ppt_w/2"/>
                                          </p:val>
                                        </p:tav>
                                        <p:tav tm="100000">
                                          <p:val>
                                            <p:strVal val="#ppt_x"/>
                                          </p:val>
                                        </p:tav>
                                      </p:tavLst>
                                    </p:anim>
                                    <p:anim calcmode="lin" valueType="num">
                                      <p:cBhvr additive="base">
                                        <p:cTn id="11" dur="1250" fill="hold"/>
                                        <p:tgtEl>
                                          <p:spTgt spid="4"/>
                                        </p:tgtEl>
                                        <p:attrNameLst>
                                          <p:attrName>ppt_y</p:attrName>
                                        </p:attrNameLst>
                                      </p:cBhvr>
                                      <p:tavLst>
                                        <p:tav tm="0">
                                          <p:val>
                                            <p:strVal val="#ppt_y"/>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by="(-#ppt_w*2)" calcmode="lin" valueType="num">
                                      <p:cBhvr rctx="PPT">
                                        <p:cTn id="14" dur="375" autoRev="1" fill="hold">
                                          <p:stCondLst>
                                            <p:cond delay="0"/>
                                          </p:stCondLst>
                                        </p:cTn>
                                        <p:tgtEl>
                                          <p:spTgt spid="6"/>
                                        </p:tgtEl>
                                        <p:attrNameLst>
                                          <p:attrName>ppt_w</p:attrName>
                                        </p:attrNameLst>
                                      </p:cBhvr>
                                    </p:anim>
                                    <p:anim by="(#ppt_w*0.50)" calcmode="lin" valueType="num">
                                      <p:cBhvr>
                                        <p:cTn id="15" dur="375" decel="50000" autoRev="1" fill="hold">
                                          <p:stCondLst>
                                            <p:cond delay="0"/>
                                          </p:stCondLst>
                                        </p:cTn>
                                        <p:tgtEl>
                                          <p:spTgt spid="6"/>
                                        </p:tgtEl>
                                        <p:attrNameLst>
                                          <p:attrName>ppt_x</p:attrName>
                                        </p:attrNameLst>
                                      </p:cBhvr>
                                    </p:anim>
                                    <p:anim from="(-#ppt_h/2)" to="(#ppt_y)" calcmode="lin" valueType="num">
                                      <p:cBhvr>
                                        <p:cTn id="16" dur="750" fill="hold">
                                          <p:stCondLst>
                                            <p:cond delay="0"/>
                                          </p:stCondLst>
                                        </p:cTn>
                                        <p:tgtEl>
                                          <p:spTgt spid="6"/>
                                        </p:tgtEl>
                                        <p:attrNameLst>
                                          <p:attrName>ppt_y</p:attrName>
                                        </p:attrNameLst>
                                      </p:cBhvr>
                                    </p:anim>
                                    <p:animRot by="21600000">
                                      <p:cBhvr>
                                        <p:cTn id="17" dur="750" fill="hold">
                                          <p:stCondLst>
                                            <p:cond delay="0"/>
                                          </p:stCondLst>
                                        </p:cTn>
                                        <p:tgtEl>
                                          <p:spTgt spid="6"/>
                                        </p:tgtEl>
                                        <p:attrNameLst>
                                          <p:attrName>r</p:attrName>
                                        </p:attrNameLst>
                                      </p:cBhvr>
                                    </p:animRot>
                                  </p:childTnLst>
                                </p:cTn>
                              </p:par>
                            </p:childTnLst>
                          </p:cTn>
                        </p:par>
                        <p:par>
                          <p:cTn id="18" fill="hold">
                            <p:stCondLst>
                              <p:cond delay="125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7"/>
                                        </p:tgtEl>
                                        <p:attrNameLst>
                                          <p:attrName>style.visibility</p:attrName>
                                        </p:attrNameLst>
                                      </p:cBhvr>
                                      <p:to>
                                        <p:strVal val="visible"/>
                                      </p:to>
                                    </p:set>
                                    <p:anim by="(-#ppt_w*2)" calcmode="lin" valueType="num">
                                      <p:cBhvr rctx="PPT">
                                        <p:cTn id="21" dur="500" autoRev="1" fill="hold">
                                          <p:stCondLst>
                                            <p:cond delay="0"/>
                                          </p:stCondLst>
                                        </p:cTn>
                                        <p:tgtEl>
                                          <p:spTgt spid="7"/>
                                        </p:tgtEl>
                                        <p:attrNameLst>
                                          <p:attrName>ppt_w</p:attrName>
                                        </p:attrNameLst>
                                      </p:cBhvr>
                                    </p:anim>
                                    <p:anim by="(#ppt_w*0.50)" calcmode="lin" valueType="num">
                                      <p:cBhvr>
                                        <p:cTn id="22" dur="500" decel="50000" autoRev="1" fill="hold">
                                          <p:stCondLst>
                                            <p:cond delay="0"/>
                                          </p:stCondLst>
                                        </p:cTn>
                                        <p:tgtEl>
                                          <p:spTgt spid="7"/>
                                        </p:tgtEl>
                                        <p:attrNameLst>
                                          <p:attrName>ppt_x</p:attrName>
                                        </p:attrNameLst>
                                      </p:cBhvr>
                                    </p:anim>
                                    <p:anim from="(-#ppt_h/2)" to="(#ppt_y)" calcmode="lin" valueType="num">
                                      <p:cBhvr>
                                        <p:cTn id="23" dur="1000" fill="hold">
                                          <p:stCondLst>
                                            <p:cond delay="0"/>
                                          </p:stCondLst>
                                        </p:cTn>
                                        <p:tgtEl>
                                          <p:spTgt spid="7"/>
                                        </p:tgtEl>
                                        <p:attrNameLst>
                                          <p:attrName>ppt_y</p:attrName>
                                        </p:attrNameLst>
                                      </p:cBhvr>
                                    </p:anim>
                                    <p:animRot by="21600000">
                                      <p:cBhvr>
                                        <p:cTn id="24" dur="1000" fill="hold">
                                          <p:stCondLst>
                                            <p:cond delay="0"/>
                                          </p:stCondLst>
                                        </p:cTn>
                                        <p:tgtEl>
                                          <p:spTgt spid="7"/>
                                        </p:tgtEl>
                                        <p:attrNameLst>
                                          <p:attrName>r</p:attrName>
                                        </p:attrNameLst>
                                      </p:cBhvr>
                                    </p:animRot>
                                  </p:childTnLst>
                                </p:cTn>
                              </p:par>
                            </p:childTnLst>
                          </p:cTn>
                        </p:par>
                        <p:par>
                          <p:cTn id="25" fill="hold">
                            <p:stCondLst>
                              <p:cond delay="2850"/>
                            </p:stCondLst>
                            <p:childTnLst>
                              <p:par>
                                <p:cTn id="26" presetID="2" presetClass="entr" presetSubtype="4"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ppt_x"/>
                                          </p:val>
                                        </p:tav>
                                        <p:tav tm="100000">
                                          <p:val>
                                            <p:strVal val="#ppt_x"/>
                                          </p:val>
                                        </p:tav>
                                      </p:tavLst>
                                    </p:anim>
                                    <p:anim calcmode="lin" valueType="num">
                                      <p:cBhvr additive="base">
                                        <p:cTn id="29" dur="500" fill="hold"/>
                                        <p:tgtEl>
                                          <p:spTgt spid="9"/>
                                        </p:tgtEl>
                                        <p:attrNameLst>
                                          <p:attrName>ppt_y</p:attrName>
                                        </p:attrNameLst>
                                      </p:cBhvr>
                                      <p:tavLst>
                                        <p:tav tm="0">
                                          <p:val>
                                            <p:strVal val="1+#ppt_h/2"/>
                                          </p:val>
                                        </p:tav>
                                        <p:tav tm="100000">
                                          <p:val>
                                            <p:strVal val="#ppt_y"/>
                                          </p:val>
                                        </p:tav>
                                      </p:tavLst>
                                    </p:anim>
                                  </p:childTnLst>
                                </p:cTn>
                              </p:par>
                              <p:par>
                                <p:cTn id="30" presetID="23" presetClass="entr" presetSubtype="16"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childTnLst>
                                </p:cTn>
                              </p:par>
                            </p:childTnLst>
                          </p:cTn>
                        </p:par>
                        <p:par>
                          <p:cTn id="34" fill="hold">
                            <p:stCondLst>
                              <p:cond delay="335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3"/>
                                        </p:tgtEl>
                                        <p:attrNameLst>
                                          <p:attrName>ppt_y</p:attrName>
                                        </p:attrNameLst>
                                      </p:cBhvr>
                                      <p:tavLst>
                                        <p:tav tm="0">
                                          <p:val>
                                            <p:strVal val="#ppt_y"/>
                                          </p:val>
                                        </p:tav>
                                        <p:tav tm="100000">
                                          <p:val>
                                            <p:strVal val="#ppt_y"/>
                                          </p:val>
                                        </p:tav>
                                      </p:tavLst>
                                    </p:anim>
                                    <p:anim calcmode="lin" valueType="num">
                                      <p:cBhvr>
                                        <p:cTn id="3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4" name="圆角矩形 3"/>
          <p:cNvSpPr/>
          <p:nvPr/>
        </p:nvSpPr>
        <p:spPr>
          <a:xfrm>
            <a:off x="-108481" y="166386"/>
            <a:ext cx="827584" cy="4320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51520" y="638638"/>
            <a:ext cx="8712968" cy="4392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899592" y="197744"/>
            <a:ext cx="2304256"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请点击输入标题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5012" y="-92546"/>
            <a:ext cx="2027872" cy="890786"/>
          </a:xfrm>
          <a:prstGeom prst="rect">
            <a:avLst/>
          </a:prstGeom>
        </p:spPr>
      </p:pic>
      <p:sp>
        <p:nvSpPr>
          <p:cNvPr id="3" name="椭圆 2"/>
          <p:cNvSpPr/>
          <p:nvPr/>
        </p:nvSpPr>
        <p:spPr>
          <a:xfrm>
            <a:off x="6732240" y="638638"/>
            <a:ext cx="2410644" cy="4392488"/>
          </a:xfrm>
          <a:custGeom>
            <a:avLst/>
            <a:gdLst/>
            <a:ahLst/>
            <a:cxnLst/>
            <a:rect l="l" t="t" r="r" b="b"/>
            <a:pathLst>
              <a:path w="2410644" h="4392488">
                <a:moveTo>
                  <a:pt x="2196244" y="0"/>
                </a:moveTo>
                <a:lnTo>
                  <a:pt x="2410644" y="10826"/>
                </a:lnTo>
                <a:lnTo>
                  <a:pt x="2410644" y="4381662"/>
                </a:lnTo>
                <a:cubicBezTo>
                  <a:pt x="2340133" y="4388990"/>
                  <a:pt x="2268597" y="4392488"/>
                  <a:pt x="2196244" y="4392488"/>
                </a:cubicBezTo>
                <a:cubicBezTo>
                  <a:pt x="983292" y="4392488"/>
                  <a:pt x="0" y="3409196"/>
                  <a:pt x="0" y="2196244"/>
                </a:cubicBezTo>
                <a:cubicBezTo>
                  <a:pt x="0" y="983292"/>
                  <a:pt x="983292" y="0"/>
                  <a:pt x="2196244" y="0"/>
                </a:cubicBezTo>
                <a:close/>
              </a:path>
            </a:pathLst>
          </a:custGeom>
          <a:solidFill>
            <a:srgbClr val="0070C0">
              <a:alpha val="1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827584" y="987574"/>
            <a:ext cx="5760640"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请</a:t>
            </a:r>
            <a:r>
              <a:rPr lang="zh-CN" altLang="en-US" dirty="0" smtClean="0">
                <a:latin typeface="微软雅黑" panose="020B0503020204020204" pitchFamily="34" charset="-122"/>
                <a:ea typeface="微软雅黑" panose="020B0503020204020204" pitchFamily="34" charset="-122"/>
              </a:rPr>
              <a:t>在此处插入文字</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46481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250" fill="hold"/>
                                        <p:tgtEl>
                                          <p:spTgt spid="4"/>
                                        </p:tgtEl>
                                        <p:attrNameLst>
                                          <p:attrName>ppt_x</p:attrName>
                                        </p:attrNameLst>
                                      </p:cBhvr>
                                      <p:tavLst>
                                        <p:tav tm="0">
                                          <p:val>
                                            <p:strVal val="0-#ppt_w/2"/>
                                          </p:val>
                                        </p:tav>
                                        <p:tav tm="100000">
                                          <p:val>
                                            <p:strVal val="#ppt_x"/>
                                          </p:val>
                                        </p:tav>
                                      </p:tavLst>
                                    </p:anim>
                                    <p:anim calcmode="lin" valueType="num">
                                      <p:cBhvr additive="base">
                                        <p:cTn id="11" dur="1250" fill="hold"/>
                                        <p:tgtEl>
                                          <p:spTgt spid="4"/>
                                        </p:tgtEl>
                                        <p:attrNameLst>
                                          <p:attrName>ppt_y</p:attrName>
                                        </p:attrNameLst>
                                      </p:cBhvr>
                                      <p:tavLst>
                                        <p:tav tm="0">
                                          <p:val>
                                            <p:strVal val="#ppt_y"/>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by="(-#ppt_w*2)" calcmode="lin" valueType="num">
                                      <p:cBhvr rctx="PPT">
                                        <p:cTn id="14" dur="375" autoRev="1" fill="hold">
                                          <p:stCondLst>
                                            <p:cond delay="0"/>
                                          </p:stCondLst>
                                        </p:cTn>
                                        <p:tgtEl>
                                          <p:spTgt spid="6"/>
                                        </p:tgtEl>
                                        <p:attrNameLst>
                                          <p:attrName>ppt_w</p:attrName>
                                        </p:attrNameLst>
                                      </p:cBhvr>
                                    </p:anim>
                                    <p:anim by="(#ppt_w*0.50)" calcmode="lin" valueType="num">
                                      <p:cBhvr>
                                        <p:cTn id="15" dur="375" decel="50000" autoRev="1" fill="hold">
                                          <p:stCondLst>
                                            <p:cond delay="0"/>
                                          </p:stCondLst>
                                        </p:cTn>
                                        <p:tgtEl>
                                          <p:spTgt spid="6"/>
                                        </p:tgtEl>
                                        <p:attrNameLst>
                                          <p:attrName>ppt_x</p:attrName>
                                        </p:attrNameLst>
                                      </p:cBhvr>
                                    </p:anim>
                                    <p:anim from="(-#ppt_h/2)" to="(#ppt_y)" calcmode="lin" valueType="num">
                                      <p:cBhvr>
                                        <p:cTn id="16" dur="750" fill="hold">
                                          <p:stCondLst>
                                            <p:cond delay="0"/>
                                          </p:stCondLst>
                                        </p:cTn>
                                        <p:tgtEl>
                                          <p:spTgt spid="6"/>
                                        </p:tgtEl>
                                        <p:attrNameLst>
                                          <p:attrName>ppt_y</p:attrName>
                                        </p:attrNameLst>
                                      </p:cBhvr>
                                    </p:anim>
                                    <p:animRot by="21600000">
                                      <p:cBhvr>
                                        <p:cTn id="17" dur="750" fill="hold">
                                          <p:stCondLst>
                                            <p:cond delay="0"/>
                                          </p:stCondLst>
                                        </p:cTn>
                                        <p:tgtEl>
                                          <p:spTgt spid="6"/>
                                        </p:tgtEl>
                                        <p:attrNameLst>
                                          <p:attrName>r</p:attrName>
                                        </p:attrNameLst>
                                      </p:cBhvr>
                                    </p:animRot>
                                  </p:childTnLst>
                                </p:cTn>
                              </p:par>
                              <p:par>
                                <p:cTn id="18" presetID="30" presetClass="entr" presetSubtype="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800" decel="100000"/>
                                        <p:tgtEl>
                                          <p:spTgt spid="3"/>
                                        </p:tgtEl>
                                      </p:cBhvr>
                                    </p:animEffect>
                                    <p:anim calcmode="lin" valueType="num">
                                      <p:cBhvr>
                                        <p:cTn id="21" dur="800" decel="100000" fill="hold"/>
                                        <p:tgtEl>
                                          <p:spTgt spid="3"/>
                                        </p:tgtEl>
                                        <p:attrNameLst>
                                          <p:attrName>style.rotation</p:attrName>
                                        </p:attrNameLst>
                                      </p:cBhvr>
                                      <p:tavLst>
                                        <p:tav tm="0">
                                          <p:val>
                                            <p:fltVal val="-90"/>
                                          </p:val>
                                        </p:tav>
                                        <p:tav tm="100000">
                                          <p:val>
                                            <p:fltVal val="0"/>
                                          </p:val>
                                        </p:tav>
                                      </p:tavLst>
                                    </p:anim>
                                    <p:anim calcmode="lin" valueType="num">
                                      <p:cBhvr>
                                        <p:cTn id="22" dur="800" decel="100000" fill="hold"/>
                                        <p:tgtEl>
                                          <p:spTgt spid="3"/>
                                        </p:tgtEl>
                                        <p:attrNameLst>
                                          <p:attrName>ppt_x</p:attrName>
                                        </p:attrNameLst>
                                      </p:cBhvr>
                                      <p:tavLst>
                                        <p:tav tm="0">
                                          <p:val>
                                            <p:strVal val="#ppt_x+0.4"/>
                                          </p:val>
                                        </p:tav>
                                        <p:tav tm="100000">
                                          <p:val>
                                            <p:strVal val="#ppt_x-0.05"/>
                                          </p:val>
                                        </p:tav>
                                      </p:tavLst>
                                    </p:anim>
                                    <p:anim calcmode="lin" valueType="num">
                                      <p:cBhvr>
                                        <p:cTn id="23" dur="800" decel="100000" fill="hold"/>
                                        <p:tgtEl>
                                          <p:spTgt spid="3"/>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26" fill="hold">
                            <p:stCondLst>
                              <p:cond delay="12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1"/>
                                        </p:tgtEl>
                                        <p:attrNameLst>
                                          <p:attrName>ppt_y</p:attrName>
                                        </p:attrNameLst>
                                      </p:cBhvr>
                                      <p:tavLst>
                                        <p:tav tm="0">
                                          <p:val>
                                            <p:strVal val="#ppt_y"/>
                                          </p:val>
                                        </p:tav>
                                        <p:tav tm="100000">
                                          <p:val>
                                            <p:strVal val="#ppt_y"/>
                                          </p:val>
                                        </p:tav>
                                      </p:tavLst>
                                    </p:anim>
                                    <p:anim calcmode="lin" valueType="num">
                                      <p:cBhvr>
                                        <p:cTn id="31"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3" grpId="0" animBg="1"/>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55787" y="267494"/>
            <a:ext cx="2556373" cy="523220"/>
          </a:xfrm>
          <a:prstGeom prst="rect">
            <a:avLst/>
          </a:prstGeom>
          <a:noFill/>
        </p:spPr>
        <p:txBody>
          <a:bodyPr wrap="square" rtlCol="0">
            <a:spAutoFit/>
          </a:bodyPr>
          <a:lstStyle/>
          <a:p>
            <a:r>
              <a:rPr lang="en-US" altLang="zh-CN" sz="2800" b="1" spc="300" dirty="0" smtClean="0">
                <a:solidFill>
                  <a:srgbClr val="0070C0"/>
                </a:solidFill>
                <a:latin typeface="微软雅黑" panose="020B0503020204020204" pitchFamily="34" charset="-122"/>
                <a:ea typeface="微软雅黑" panose="020B0503020204020204" pitchFamily="34" charset="-122"/>
              </a:rPr>
              <a:t>CONTENTS</a:t>
            </a:r>
            <a:endParaRPr lang="zh-CN" altLang="en-US" sz="2800" b="1" spc="300" dirty="0">
              <a:solidFill>
                <a:srgbClr val="0070C0"/>
              </a:solidFill>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4157909" y="987574"/>
            <a:ext cx="1152128"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1331640" y="1628538"/>
            <a:ext cx="504056" cy="50405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latin typeface="微软雅黑" panose="020B0503020204020204" pitchFamily="34" charset="-122"/>
                <a:ea typeface="微软雅黑" panose="020B0503020204020204" pitchFamily="34" charset="-122"/>
              </a:rPr>
              <a:t>1</a:t>
            </a:r>
            <a:endParaRPr lang="zh-CN" altLang="en-US" sz="3600" b="1" dirty="0">
              <a:latin typeface="微软雅黑" panose="020B0503020204020204" pitchFamily="34" charset="-122"/>
              <a:ea typeface="微软雅黑" panose="020B0503020204020204" pitchFamily="34" charset="-122"/>
            </a:endParaRPr>
          </a:p>
        </p:txBody>
      </p:sp>
      <p:sp>
        <p:nvSpPr>
          <p:cNvPr id="9" name="圆角矩形 8"/>
          <p:cNvSpPr/>
          <p:nvPr/>
        </p:nvSpPr>
        <p:spPr>
          <a:xfrm>
            <a:off x="647564" y="2256023"/>
            <a:ext cx="1728192" cy="531751"/>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3" name="椭圆 12"/>
          <p:cNvSpPr/>
          <p:nvPr/>
        </p:nvSpPr>
        <p:spPr>
          <a:xfrm>
            <a:off x="3455787" y="1597931"/>
            <a:ext cx="504056" cy="50405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latin typeface="微软雅黑" panose="020B0503020204020204" pitchFamily="34" charset="-122"/>
                <a:ea typeface="微软雅黑" panose="020B0503020204020204" pitchFamily="34" charset="-122"/>
              </a:rPr>
              <a:t>2</a:t>
            </a:r>
            <a:endParaRPr lang="zh-CN" altLang="en-US" sz="3600" b="1" dirty="0">
              <a:latin typeface="微软雅黑" panose="020B0503020204020204" pitchFamily="34" charset="-122"/>
              <a:ea typeface="微软雅黑" panose="020B0503020204020204" pitchFamily="34" charset="-122"/>
            </a:endParaRPr>
          </a:p>
        </p:txBody>
      </p:sp>
      <p:sp>
        <p:nvSpPr>
          <p:cNvPr id="14" name="椭圆 13"/>
          <p:cNvSpPr/>
          <p:nvPr/>
        </p:nvSpPr>
        <p:spPr>
          <a:xfrm>
            <a:off x="5562065" y="1601313"/>
            <a:ext cx="504056" cy="50405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latin typeface="微软雅黑" panose="020B0503020204020204" pitchFamily="34" charset="-122"/>
                <a:ea typeface="微软雅黑" panose="020B0503020204020204" pitchFamily="34" charset="-122"/>
              </a:rPr>
              <a:t>3</a:t>
            </a:r>
            <a:endParaRPr lang="zh-CN" altLang="en-US" sz="3600" b="1" dirty="0">
              <a:latin typeface="微软雅黑" panose="020B0503020204020204" pitchFamily="34" charset="-122"/>
              <a:ea typeface="微软雅黑" panose="020B0503020204020204" pitchFamily="34" charset="-122"/>
            </a:endParaRPr>
          </a:p>
        </p:txBody>
      </p:sp>
      <p:sp>
        <p:nvSpPr>
          <p:cNvPr id="15" name="椭圆 14"/>
          <p:cNvSpPr/>
          <p:nvPr/>
        </p:nvSpPr>
        <p:spPr>
          <a:xfrm>
            <a:off x="7488324" y="1628538"/>
            <a:ext cx="504056" cy="504056"/>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latin typeface="微软雅黑" panose="020B0503020204020204" pitchFamily="34" charset="-122"/>
                <a:ea typeface="微软雅黑" panose="020B0503020204020204" pitchFamily="34" charset="-122"/>
              </a:rPr>
              <a:t>4</a:t>
            </a:r>
            <a:endParaRPr lang="zh-CN" altLang="en-US" sz="3600" b="1" dirty="0">
              <a:latin typeface="微软雅黑" panose="020B0503020204020204" pitchFamily="34" charset="-122"/>
              <a:ea typeface="微软雅黑" panose="020B0503020204020204" pitchFamily="34" charset="-122"/>
            </a:endParaRPr>
          </a:p>
        </p:txBody>
      </p:sp>
      <p:sp>
        <p:nvSpPr>
          <p:cNvPr id="16" name="圆角矩形 15"/>
          <p:cNvSpPr/>
          <p:nvPr/>
        </p:nvSpPr>
        <p:spPr>
          <a:xfrm>
            <a:off x="2843719" y="2256023"/>
            <a:ext cx="1728192" cy="531751"/>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7" name="圆角矩形 16"/>
          <p:cNvSpPr/>
          <p:nvPr/>
        </p:nvSpPr>
        <p:spPr>
          <a:xfrm>
            <a:off x="4949997" y="2256023"/>
            <a:ext cx="1728192" cy="531751"/>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8" name="圆角矩形 17"/>
          <p:cNvSpPr/>
          <p:nvPr/>
        </p:nvSpPr>
        <p:spPr>
          <a:xfrm>
            <a:off x="6876256" y="2255117"/>
            <a:ext cx="1728192" cy="531751"/>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683568" y="3003798"/>
            <a:ext cx="1692188" cy="2175341"/>
            <a:chOff x="683568" y="3003798"/>
            <a:chExt cx="1692188" cy="2175341"/>
          </a:xfrm>
        </p:grpSpPr>
        <p:sp>
          <p:nvSpPr>
            <p:cNvPr id="19" name="矩形 18"/>
            <p:cNvSpPr/>
            <p:nvPr/>
          </p:nvSpPr>
          <p:spPr>
            <a:xfrm>
              <a:off x="683568" y="3003798"/>
              <a:ext cx="1692188" cy="1944216"/>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9"/>
            <p:cNvSpPr txBox="1"/>
            <p:nvPr/>
          </p:nvSpPr>
          <p:spPr>
            <a:xfrm>
              <a:off x="755576" y="3147814"/>
              <a:ext cx="1512168" cy="2031325"/>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在此插入</a:t>
              </a:r>
              <a:r>
                <a:rPr lang="zh-CN" altLang="en-US" sz="1400" dirty="0" smtClean="0">
                  <a:latin typeface="微软雅黑" panose="020B0503020204020204" pitchFamily="34" charset="-122"/>
                  <a:ea typeface="微软雅黑" panose="020B0503020204020204" pitchFamily="34" charset="-122"/>
                </a:rPr>
                <a:t>文字</a:t>
              </a:r>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endParaRPr lang="zh-CN" altLang="en-US" sz="1400" dirty="0">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2879723" y="3003798"/>
            <a:ext cx="1692188" cy="2175341"/>
            <a:chOff x="683568" y="3003798"/>
            <a:chExt cx="1692188" cy="2175341"/>
          </a:xfrm>
        </p:grpSpPr>
        <p:sp>
          <p:nvSpPr>
            <p:cNvPr id="27" name="矩形 26"/>
            <p:cNvSpPr/>
            <p:nvPr/>
          </p:nvSpPr>
          <p:spPr>
            <a:xfrm>
              <a:off x="683568" y="3003798"/>
              <a:ext cx="1692188" cy="1944216"/>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7"/>
            <p:cNvSpPr txBox="1"/>
            <p:nvPr/>
          </p:nvSpPr>
          <p:spPr>
            <a:xfrm>
              <a:off x="755576" y="3147814"/>
              <a:ext cx="1512168" cy="2031325"/>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在此插入</a:t>
              </a:r>
              <a:r>
                <a:rPr lang="zh-CN" altLang="en-US" sz="1400" dirty="0" smtClean="0">
                  <a:latin typeface="微软雅黑" panose="020B0503020204020204" pitchFamily="34" charset="-122"/>
                  <a:ea typeface="微软雅黑" panose="020B0503020204020204" pitchFamily="34" charset="-122"/>
                </a:rPr>
                <a:t>文字</a:t>
              </a:r>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endParaRPr lang="zh-CN" altLang="en-US" sz="1400" dirty="0">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4976637" y="3003798"/>
            <a:ext cx="1692188" cy="2175341"/>
            <a:chOff x="683568" y="3003798"/>
            <a:chExt cx="1692188" cy="2175341"/>
          </a:xfrm>
        </p:grpSpPr>
        <p:sp>
          <p:nvSpPr>
            <p:cNvPr id="30" name="矩形 29"/>
            <p:cNvSpPr/>
            <p:nvPr/>
          </p:nvSpPr>
          <p:spPr>
            <a:xfrm>
              <a:off x="683568" y="3003798"/>
              <a:ext cx="1692188" cy="1944216"/>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TextBox 30"/>
            <p:cNvSpPr txBox="1"/>
            <p:nvPr/>
          </p:nvSpPr>
          <p:spPr>
            <a:xfrm>
              <a:off x="755576" y="3147814"/>
              <a:ext cx="1512168" cy="2031325"/>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在此插入</a:t>
              </a:r>
              <a:r>
                <a:rPr lang="zh-CN" altLang="en-US" sz="1400" dirty="0" smtClean="0">
                  <a:latin typeface="微软雅黑" panose="020B0503020204020204" pitchFamily="34" charset="-122"/>
                  <a:ea typeface="微软雅黑" panose="020B0503020204020204" pitchFamily="34" charset="-122"/>
                </a:rPr>
                <a:t>文字</a:t>
              </a:r>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endParaRPr lang="zh-CN" altLang="en-US" sz="1400" dirty="0">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6948264" y="3003798"/>
            <a:ext cx="1692188" cy="2175341"/>
            <a:chOff x="683568" y="3003798"/>
            <a:chExt cx="1692188" cy="2175341"/>
          </a:xfrm>
        </p:grpSpPr>
        <p:sp>
          <p:nvSpPr>
            <p:cNvPr id="33" name="矩形 32"/>
            <p:cNvSpPr/>
            <p:nvPr/>
          </p:nvSpPr>
          <p:spPr>
            <a:xfrm>
              <a:off x="683568" y="3003798"/>
              <a:ext cx="1692188" cy="1944216"/>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33"/>
            <p:cNvSpPr txBox="1"/>
            <p:nvPr/>
          </p:nvSpPr>
          <p:spPr>
            <a:xfrm>
              <a:off x="755576" y="3147814"/>
              <a:ext cx="1512168" cy="2031325"/>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在此插入</a:t>
              </a:r>
              <a:r>
                <a:rPr lang="zh-CN" altLang="en-US" sz="1400" dirty="0" smtClean="0">
                  <a:latin typeface="微软雅黑" panose="020B0503020204020204" pitchFamily="34" charset="-122"/>
                  <a:ea typeface="微软雅黑" panose="020B0503020204020204" pitchFamily="34" charset="-122"/>
                </a:rPr>
                <a:t>文字</a:t>
              </a:r>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r>
                <a:rPr lang="zh-CN" altLang="en-US" sz="1400" dirty="0">
                  <a:latin typeface="微软雅黑" panose="020B0503020204020204" pitchFamily="34" charset="-122"/>
                  <a:ea typeface="微软雅黑" panose="020B0503020204020204" pitchFamily="34" charset="-122"/>
                </a:rPr>
                <a:t>在此插入文字</a:t>
              </a:r>
            </a:p>
            <a:p>
              <a:endParaRPr lang="zh-CN" altLang="en-US" sz="1400" dirty="0">
                <a:latin typeface="微软雅黑" panose="020B0503020204020204" pitchFamily="34" charset="-122"/>
                <a:ea typeface="微软雅黑" panose="020B0503020204020204" pitchFamily="34" charset="-122"/>
              </a:endParaRPr>
            </a:p>
          </p:txBody>
        </p:sp>
      </p:grpSp>
      <p:pic>
        <p:nvPicPr>
          <p:cNvPr id="35" name="图片 3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6256" y="-92546"/>
            <a:ext cx="2291350" cy="1006524"/>
          </a:xfrm>
          <a:prstGeom prst="rect">
            <a:avLst/>
          </a:prstGeom>
        </p:spPr>
      </p:pic>
    </p:spTree>
    <p:extLst>
      <p:ext uri="{BB962C8B-B14F-4D97-AF65-F5344CB8AC3E}">
        <p14:creationId xmlns:p14="http://schemas.microsoft.com/office/powerpoint/2010/main" val="2713047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par>
                                <p:cTn id="9" presetID="22" presetClass="entr" presetSubtype="1"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500"/>
                            </p:stCondLst>
                            <p:childTnLst>
                              <p:par>
                                <p:cTn id="13" presetID="21" presetClass="entr" presetSubtype="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heel(1)">
                                      <p:cBhvr>
                                        <p:cTn id="15" dur="1000"/>
                                        <p:tgtEl>
                                          <p:spTgt spid="8"/>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down)">
                                      <p:cBhvr>
                                        <p:cTn id="18" dur="500"/>
                                        <p:tgtEl>
                                          <p:spTgt spid="9"/>
                                        </p:tgtEl>
                                      </p:cBhvr>
                                    </p:animEffect>
                                  </p:childTnLst>
                                </p:cTn>
                              </p:par>
                              <p:par>
                                <p:cTn id="19" presetID="42"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1"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heel(1)">
                                      <p:cBhvr>
                                        <p:cTn id="27" dur="1000"/>
                                        <p:tgtEl>
                                          <p:spTgt spid="13"/>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down)">
                                      <p:cBhvr>
                                        <p:cTn id="30" dur="500"/>
                                        <p:tgtEl>
                                          <p:spTgt spid="16"/>
                                        </p:tgtEl>
                                      </p:cBhvr>
                                    </p:animEffect>
                                  </p:childTnLst>
                                </p:cTn>
                              </p:par>
                              <p:par>
                                <p:cTn id="31" presetID="42" presetClass="entr" presetSubtype="0" fill="hold" nodeType="with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1000"/>
                                        <p:tgtEl>
                                          <p:spTgt spid="26"/>
                                        </p:tgtEl>
                                      </p:cBhvr>
                                    </p:animEffect>
                                    <p:anim calcmode="lin" valueType="num">
                                      <p:cBhvr>
                                        <p:cTn id="34" dur="1000" fill="hold"/>
                                        <p:tgtEl>
                                          <p:spTgt spid="26"/>
                                        </p:tgtEl>
                                        <p:attrNameLst>
                                          <p:attrName>ppt_x</p:attrName>
                                        </p:attrNameLst>
                                      </p:cBhvr>
                                      <p:tavLst>
                                        <p:tav tm="0">
                                          <p:val>
                                            <p:strVal val="#ppt_x"/>
                                          </p:val>
                                        </p:tav>
                                        <p:tav tm="100000">
                                          <p:val>
                                            <p:strVal val="#ppt_x"/>
                                          </p:val>
                                        </p:tav>
                                      </p:tavLst>
                                    </p:anim>
                                    <p:anim calcmode="lin" valueType="num">
                                      <p:cBhvr>
                                        <p:cTn id="35" dur="1000" fill="hold"/>
                                        <p:tgtEl>
                                          <p:spTgt spid="26"/>
                                        </p:tgtEl>
                                        <p:attrNameLst>
                                          <p:attrName>ppt_y</p:attrName>
                                        </p:attrNameLst>
                                      </p:cBhvr>
                                      <p:tavLst>
                                        <p:tav tm="0">
                                          <p:val>
                                            <p:strVal val="#ppt_y+.1"/>
                                          </p:val>
                                        </p:tav>
                                        <p:tav tm="100000">
                                          <p:val>
                                            <p:strVal val="#ppt_y"/>
                                          </p:val>
                                        </p:tav>
                                      </p:tavLst>
                                    </p:anim>
                                  </p:childTnLst>
                                </p:cTn>
                              </p:par>
                            </p:childTnLst>
                          </p:cTn>
                        </p:par>
                        <p:par>
                          <p:cTn id="36" fill="hold">
                            <p:stCondLst>
                              <p:cond delay="2500"/>
                            </p:stCondLst>
                            <p:childTnLst>
                              <p:par>
                                <p:cTn id="37" presetID="21" presetClass="entr" presetSubtype="1"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heel(1)">
                                      <p:cBhvr>
                                        <p:cTn id="39" dur="1000"/>
                                        <p:tgtEl>
                                          <p:spTgt spid="14"/>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down)">
                                      <p:cBhvr>
                                        <p:cTn id="42" dur="500"/>
                                        <p:tgtEl>
                                          <p:spTgt spid="17"/>
                                        </p:tgtEl>
                                      </p:cBhvr>
                                    </p:animEffect>
                                  </p:childTnLst>
                                </p:cTn>
                              </p:par>
                              <p:par>
                                <p:cTn id="43" presetID="42" presetClass="entr" presetSubtype="0" fill="hold"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1000"/>
                                        <p:tgtEl>
                                          <p:spTgt spid="29"/>
                                        </p:tgtEl>
                                      </p:cBhvr>
                                    </p:animEffect>
                                    <p:anim calcmode="lin" valueType="num">
                                      <p:cBhvr>
                                        <p:cTn id="46" dur="1000" fill="hold"/>
                                        <p:tgtEl>
                                          <p:spTgt spid="29"/>
                                        </p:tgtEl>
                                        <p:attrNameLst>
                                          <p:attrName>ppt_x</p:attrName>
                                        </p:attrNameLst>
                                      </p:cBhvr>
                                      <p:tavLst>
                                        <p:tav tm="0">
                                          <p:val>
                                            <p:strVal val="#ppt_x"/>
                                          </p:val>
                                        </p:tav>
                                        <p:tav tm="100000">
                                          <p:val>
                                            <p:strVal val="#ppt_x"/>
                                          </p:val>
                                        </p:tav>
                                      </p:tavLst>
                                    </p:anim>
                                    <p:anim calcmode="lin" valueType="num">
                                      <p:cBhvr>
                                        <p:cTn id="47" dur="1000" fill="hold"/>
                                        <p:tgtEl>
                                          <p:spTgt spid="29"/>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1000"/>
                                        <p:tgtEl>
                                          <p:spTgt spid="15"/>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down)">
                                      <p:cBhvr>
                                        <p:cTn id="54" dur="500"/>
                                        <p:tgtEl>
                                          <p:spTgt spid="18"/>
                                        </p:tgtEl>
                                      </p:cBhvr>
                                    </p:animEffect>
                                  </p:childTnLst>
                                </p:cTn>
                              </p:par>
                              <p:par>
                                <p:cTn id="55" presetID="42" presetClass="entr" presetSubtype="0" fill="hold" nodeType="with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1000"/>
                                        <p:tgtEl>
                                          <p:spTgt spid="32"/>
                                        </p:tgtEl>
                                      </p:cBhvr>
                                    </p:animEffect>
                                    <p:anim calcmode="lin" valueType="num">
                                      <p:cBhvr>
                                        <p:cTn id="58" dur="1000" fill="hold"/>
                                        <p:tgtEl>
                                          <p:spTgt spid="32"/>
                                        </p:tgtEl>
                                        <p:attrNameLst>
                                          <p:attrName>ppt_x</p:attrName>
                                        </p:attrNameLst>
                                      </p:cBhvr>
                                      <p:tavLst>
                                        <p:tav tm="0">
                                          <p:val>
                                            <p:strVal val="#ppt_x"/>
                                          </p:val>
                                        </p:tav>
                                        <p:tav tm="100000">
                                          <p:val>
                                            <p:strVal val="#ppt_x"/>
                                          </p:val>
                                        </p:tav>
                                      </p:tavLst>
                                    </p:anim>
                                    <p:anim calcmode="lin" valueType="num">
                                      <p:cBhvr>
                                        <p:cTn id="5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P spid="13" grpId="0" animBg="1"/>
      <p:bldP spid="14" grpId="0" animBg="1"/>
      <p:bldP spid="15" grpId="0" animBg="1"/>
      <p:bldP spid="16" grpId="0" animBg="1"/>
      <p:bldP spid="17" grpId="0" animBg="1"/>
      <p:bldP spid="1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4" name="圆角矩形 3"/>
          <p:cNvSpPr/>
          <p:nvPr/>
        </p:nvSpPr>
        <p:spPr>
          <a:xfrm>
            <a:off x="-108481" y="166386"/>
            <a:ext cx="827584" cy="4320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51520" y="638638"/>
            <a:ext cx="8712968" cy="4392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899592" y="197744"/>
            <a:ext cx="2304256"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请点击输入标题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5012" y="-92546"/>
            <a:ext cx="2027872" cy="890786"/>
          </a:xfrm>
          <a:prstGeom prst="rect">
            <a:avLst/>
          </a:prstGeom>
        </p:spPr>
      </p:pic>
      <p:sp>
        <p:nvSpPr>
          <p:cNvPr id="3" name="椭圆 2"/>
          <p:cNvSpPr/>
          <p:nvPr/>
        </p:nvSpPr>
        <p:spPr>
          <a:xfrm>
            <a:off x="6732240" y="638638"/>
            <a:ext cx="2410644" cy="4392488"/>
          </a:xfrm>
          <a:custGeom>
            <a:avLst/>
            <a:gdLst/>
            <a:ahLst/>
            <a:cxnLst/>
            <a:rect l="l" t="t" r="r" b="b"/>
            <a:pathLst>
              <a:path w="2410644" h="4392488">
                <a:moveTo>
                  <a:pt x="2196244" y="0"/>
                </a:moveTo>
                <a:lnTo>
                  <a:pt x="2410644" y="10826"/>
                </a:lnTo>
                <a:lnTo>
                  <a:pt x="2410644" y="4381662"/>
                </a:lnTo>
                <a:cubicBezTo>
                  <a:pt x="2340133" y="4388990"/>
                  <a:pt x="2268597" y="4392488"/>
                  <a:pt x="2196244" y="4392488"/>
                </a:cubicBezTo>
                <a:cubicBezTo>
                  <a:pt x="983292" y="4392488"/>
                  <a:pt x="0" y="3409196"/>
                  <a:pt x="0" y="2196244"/>
                </a:cubicBezTo>
                <a:cubicBezTo>
                  <a:pt x="0" y="983292"/>
                  <a:pt x="983292" y="0"/>
                  <a:pt x="2196244" y="0"/>
                </a:cubicBezTo>
                <a:close/>
              </a:path>
            </a:pathLst>
          </a:custGeom>
          <a:solidFill>
            <a:srgbClr val="0070C0">
              <a:alpha val="1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827584" y="987574"/>
            <a:ext cx="5760640"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请</a:t>
            </a:r>
            <a:r>
              <a:rPr lang="zh-CN" altLang="en-US" dirty="0" smtClean="0">
                <a:latin typeface="微软雅黑" panose="020B0503020204020204" pitchFamily="34" charset="-122"/>
                <a:ea typeface="微软雅黑" panose="020B0503020204020204" pitchFamily="34" charset="-122"/>
              </a:rPr>
              <a:t>在此处插入文字</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46481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250" fill="hold"/>
                                        <p:tgtEl>
                                          <p:spTgt spid="4"/>
                                        </p:tgtEl>
                                        <p:attrNameLst>
                                          <p:attrName>ppt_x</p:attrName>
                                        </p:attrNameLst>
                                      </p:cBhvr>
                                      <p:tavLst>
                                        <p:tav tm="0">
                                          <p:val>
                                            <p:strVal val="0-#ppt_w/2"/>
                                          </p:val>
                                        </p:tav>
                                        <p:tav tm="100000">
                                          <p:val>
                                            <p:strVal val="#ppt_x"/>
                                          </p:val>
                                        </p:tav>
                                      </p:tavLst>
                                    </p:anim>
                                    <p:anim calcmode="lin" valueType="num">
                                      <p:cBhvr additive="base">
                                        <p:cTn id="11" dur="1250" fill="hold"/>
                                        <p:tgtEl>
                                          <p:spTgt spid="4"/>
                                        </p:tgtEl>
                                        <p:attrNameLst>
                                          <p:attrName>ppt_y</p:attrName>
                                        </p:attrNameLst>
                                      </p:cBhvr>
                                      <p:tavLst>
                                        <p:tav tm="0">
                                          <p:val>
                                            <p:strVal val="#ppt_y"/>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by="(-#ppt_w*2)" calcmode="lin" valueType="num">
                                      <p:cBhvr rctx="PPT">
                                        <p:cTn id="14" dur="375" autoRev="1" fill="hold">
                                          <p:stCondLst>
                                            <p:cond delay="0"/>
                                          </p:stCondLst>
                                        </p:cTn>
                                        <p:tgtEl>
                                          <p:spTgt spid="6"/>
                                        </p:tgtEl>
                                        <p:attrNameLst>
                                          <p:attrName>ppt_w</p:attrName>
                                        </p:attrNameLst>
                                      </p:cBhvr>
                                    </p:anim>
                                    <p:anim by="(#ppt_w*0.50)" calcmode="lin" valueType="num">
                                      <p:cBhvr>
                                        <p:cTn id="15" dur="375" decel="50000" autoRev="1" fill="hold">
                                          <p:stCondLst>
                                            <p:cond delay="0"/>
                                          </p:stCondLst>
                                        </p:cTn>
                                        <p:tgtEl>
                                          <p:spTgt spid="6"/>
                                        </p:tgtEl>
                                        <p:attrNameLst>
                                          <p:attrName>ppt_x</p:attrName>
                                        </p:attrNameLst>
                                      </p:cBhvr>
                                    </p:anim>
                                    <p:anim from="(-#ppt_h/2)" to="(#ppt_y)" calcmode="lin" valueType="num">
                                      <p:cBhvr>
                                        <p:cTn id="16" dur="750" fill="hold">
                                          <p:stCondLst>
                                            <p:cond delay="0"/>
                                          </p:stCondLst>
                                        </p:cTn>
                                        <p:tgtEl>
                                          <p:spTgt spid="6"/>
                                        </p:tgtEl>
                                        <p:attrNameLst>
                                          <p:attrName>ppt_y</p:attrName>
                                        </p:attrNameLst>
                                      </p:cBhvr>
                                    </p:anim>
                                    <p:animRot by="21600000">
                                      <p:cBhvr>
                                        <p:cTn id="17" dur="750" fill="hold">
                                          <p:stCondLst>
                                            <p:cond delay="0"/>
                                          </p:stCondLst>
                                        </p:cTn>
                                        <p:tgtEl>
                                          <p:spTgt spid="6"/>
                                        </p:tgtEl>
                                        <p:attrNameLst>
                                          <p:attrName>r</p:attrName>
                                        </p:attrNameLst>
                                      </p:cBhvr>
                                    </p:animRot>
                                  </p:childTnLst>
                                </p:cTn>
                              </p:par>
                              <p:par>
                                <p:cTn id="18" presetID="30" presetClass="entr" presetSubtype="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800" decel="100000"/>
                                        <p:tgtEl>
                                          <p:spTgt spid="3"/>
                                        </p:tgtEl>
                                      </p:cBhvr>
                                    </p:animEffect>
                                    <p:anim calcmode="lin" valueType="num">
                                      <p:cBhvr>
                                        <p:cTn id="21" dur="800" decel="100000" fill="hold"/>
                                        <p:tgtEl>
                                          <p:spTgt spid="3"/>
                                        </p:tgtEl>
                                        <p:attrNameLst>
                                          <p:attrName>style.rotation</p:attrName>
                                        </p:attrNameLst>
                                      </p:cBhvr>
                                      <p:tavLst>
                                        <p:tav tm="0">
                                          <p:val>
                                            <p:fltVal val="-90"/>
                                          </p:val>
                                        </p:tav>
                                        <p:tav tm="100000">
                                          <p:val>
                                            <p:fltVal val="0"/>
                                          </p:val>
                                        </p:tav>
                                      </p:tavLst>
                                    </p:anim>
                                    <p:anim calcmode="lin" valueType="num">
                                      <p:cBhvr>
                                        <p:cTn id="22" dur="800" decel="100000" fill="hold"/>
                                        <p:tgtEl>
                                          <p:spTgt spid="3"/>
                                        </p:tgtEl>
                                        <p:attrNameLst>
                                          <p:attrName>ppt_x</p:attrName>
                                        </p:attrNameLst>
                                      </p:cBhvr>
                                      <p:tavLst>
                                        <p:tav tm="0">
                                          <p:val>
                                            <p:strVal val="#ppt_x+0.4"/>
                                          </p:val>
                                        </p:tav>
                                        <p:tav tm="100000">
                                          <p:val>
                                            <p:strVal val="#ppt_x-0.05"/>
                                          </p:val>
                                        </p:tav>
                                      </p:tavLst>
                                    </p:anim>
                                    <p:anim calcmode="lin" valueType="num">
                                      <p:cBhvr>
                                        <p:cTn id="23" dur="800" decel="100000" fill="hold"/>
                                        <p:tgtEl>
                                          <p:spTgt spid="3"/>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26" fill="hold">
                            <p:stCondLst>
                              <p:cond delay="12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1"/>
                                        </p:tgtEl>
                                        <p:attrNameLst>
                                          <p:attrName>ppt_y</p:attrName>
                                        </p:attrNameLst>
                                      </p:cBhvr>
                                      <p:tavLst>
                                        <p:tav tm="0">
                                          <p:val>
                                            <p:strVal val="#ppt_y"/>
                                          </p:val>
                                        </p:tav>
                                        <p:tav tm="100000">
                                          <p:val>
                                            <p:strVal val="#ppt_y"/>
                                          </p:val>
                                        </p:tav>
                                      </p:tavLst>
                                    </p:anim>
                                    <p:anim calcmode="lin" valueType="num">
                                      <p:cBhvr>
                                        <p:cTn id="31"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3" grpId="0" animBg="1"/>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83968" y="1888020"/>
            <a:ext cx="1109495" cy="110949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latin typeface="微软雅黑" panose="020B0503020204020204" pitchFamily="34" charset="-122"/>
                <a:ea typeface="微软雅黑" panose="020B0503020204020204" pitchFamily="34" charset="-122"/>
              </a:rPr>
              <a:t>4</a:t>
            </a:r>
            <a:endParaRPr lang="zh-CN" altLang="en-US" sz="6000" b="1" dirty="0">
              <a:latin typeface="微软雅黑" panose="020B0503020204020204" pitchFamily="34" charset="-122"/>
              <a:ea typeface="微软雅黑" panose="020B0503020204020204" pitchFamily="34" charset="-122"/>
            </a:endParaRPr>
          </a:p>
        </p:txBody>
      </p:sp>
      <p:sp>
        <p:nvSpPr>
          <p:cNvPr id="5" name="TextBox 4"/>
          <p:cNvSpPr txBox="1"/>
          <p:nvPr/>
        </p:nvSpPr>
        <p:spPr>
          <a:xfrm>
            <a:off x="5796136" y="1851670"/>
            <a:ext cx="2304256"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请输入标题</a:t>
            </a:r>
            <a:endParaRPr lang="zh-CN" altLang="en-US" sz="2400" b="1" dirty="0">
              <a:latin typeface="微软雅黑" panose="020B0503020204020204" pitchFamily="34" charset="-122"/>
              <a:ea typeface="微软雅黑" panose="020B0503020204020204" pitchFamily="34" charset="-122"/>
            </a:endParaRPr>
          </a:p>
        </p:txBody>
      </p:sp>
      <p:sp>
        <p:nvSpPr>
          <p:cNvPr id="6" name="TextBox 5"/>
          <p:cNvSpPr txBox="1"/>
          <p:nvPr/>
        </p:nvSpPr>
        <p:spPr>
          <a:xfrm>
            <a:off x="5508104" y="2488120"/>
            <a:ext cx="3024336" cy="830997"/>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在此输入文字在次输入文字</a:t>
            </a:r>
            <a:r>
              <a:rPr lang="zh-CN" altLang="en-US" sz="1600" dirty="0">
                <a:latin typeface="微软雅黑" panose="020B0503020204020204" pitchFamily="34" charset="-122"/>
                <a:ea typeface="微软雅黑" panose="020B0503020204020204" pitchFamily="34" charset="-122"/>
              </a:rPr>
              <a:t>在此输入文字在次输入文字</a:t>
            </a:r>
          </a:p>
          <a:p>
            <a:endParaRPr lang="zh-CN" altLang="en-US" sz="1600" dirty="0">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6256" y="-92546"/>
            <a:ext cx="2291350" cy="1006524"/>
          </a:xfrm>
          <a:prstGeom prst="rect">
            <a:avLst/>
          </a:prstGeom>
        </p:spPr>
      </p:pic>
      <p:pic>
        <p:nvPicPr>
          <p:cNvPr id="8" name="图片 7"/>
          <p:cNvPicPr>
            <a:picLocks noChangeAspect="1"/>
          </p:cNvPicPr>
          <p:nvPr/>
        </p:nvPicPr>
        <p:blipFill rotWithShape="1">
          <a:blip r:embed="rId3">
            <a:extLst>
              <a:ext uri="{28A0092B-C50C-407E-A947-70E740481C1C}">
                <a14:useLocalDpi xmlns:a14="http://schemas.microsoft.com/office/drawing/2010/main" val="0"/>
              </a:ext>
            </a:extLst>
          </a:blip>
          <a:srcRect r="50520"/>
          <a:stretch/>
        </p:blipFill>
        <p:spPr>
          <a:xfrm>
            <a:off x="1" y="-20538"/>
            <a:ext cx="4054763" cy="5164038"/>
          </a:xfrm>
          <a:prstGeom prst="rect">
            <a:avLst/>
          </a:prstGeom>
        </p:spPr>
      </p:pic>
    </p:spTree>
    <p:extLst>
      <p:ext uri="{BB962C8B-B14F-4D97-AF65-F5344CB8AC3E}">
        <p14:creationId xmlns:p14="http://schemas.microsoft.com/office/powerpoint/2010/main" val="4077391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par>
                                <p:cTn id="8" presetID="21"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heel(8)">
                                      <p:cBhvr>
                                        <p:cTn id="10" dur="1500"/>
                                        <p:tgtEl>
                                          <p:spTgt spid="8"/>
                                        </p:tgtEl>
                                      </p:cBhvr>
                                    </p:animEffec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by="(-#ppt_w*2)" calcmode="lin" valueType="num">
                                      <p:cBhvr rctx="PPT">
                                        <p:cTn id="13" dur="500" autoRev="1" fill="hold">
                                          <p:stCondLst>
                                            <p:cond delay="0"/>
                                          </p:stCondLst>
                                        </p:cTn>
                                        <p:tgtEl>
                                          <p:spTgt spid="5"/>
                                        </p:tgtEl>
                                        <p:attrNameLst>
                                          <p:attrName>ppt_w</p:attrName>
                                        </p:attrNameLst>
                                      </p:cBhvr>
                                    </p:anim>
                                    <p:anim by="(#ppt_w*0.50)" calcmode="lin" valueType="num">
                                      <p:cBhvr>
                                        <p:cTn id="14" dur="500" decel="50000" autoRev="1" fill="hold">
                                          <p:stCondLst>
                                            <p:cond delay="0"/>
                                          </p:stCondLst>
                                        </p:cTn>
                                        <p:tgtEl>
                                          <p:spTgt spid="5"/>
                                        </p:tgtEl>
                                        <p:attrNameLst>
                                          <p:attrName>ppt_x</p:attrName>
                                        </p:attrNameLst>
                                      </p:cBhvr>
                                    </p:anim>
                                    <p:anim from="(-#ppt_h/2)" to="(#ppt_y)" calcmode="lin" valueType="num">
                                      <p:cBhvr>
                                        <p:cTn id="15" dur="1000" fill="hold">
                                          <p:stCondLst>
                                            <p:cond delay="0"/>
                                          </p:stCondLst>
                                        </p:cTn>
                                        <p:tgtEl>
                                          <p:spTgt spid="5"/>
                                        </p:tgtEl>
                                        <p:attrNameLst>
                                          <p:attrName>ppt_y</p:attrName>
                                        </p:attrNameLst>
                                      </p:cBhvr>
                                    </p:anim>
                                    <p:animRot by="21600000">
                                      <p:cBhvr>
                                        <p:cTn id="16" dur="1000" fill="hold">
                                          <p:stCondLst>
                                            <p:cond delay="0"/>
                                          </p:stCondLst>
                                        </p:cTn>
                                        <p:tgtEl>
                                          <p:spTgt spid="5"/>
                                        </p:tgtEl>
                                        <p:attrNameLst>
                                          <p:attrName>r</p:attrName>
                                        </p:attrNameLst>
                                      </p:cBhvr>
                                    </p:animRot>
                                  </p:childTnLst>
                                </p:cTn>
                              </p:par>
                              <p:par>
                                <p:cTn id="17" presetID="41" presetClass="entr" presetSubtype="0" fill="hold" grpId="0" nodeType="withEffect">
                                  <p:stCondLst>
                                    <p:cond delay="0"/>
                                  </p:stCondLst>
                                  <p:iterate type="lt">
                                    <p:tmPct val="10000"/>
                                  </p:iterate>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6"/>
                                        </p:tgtEl>
                                        <p:attrNameLst>
                                          <p:attrName>ppt_y</p:attrName>
                                        </p:attrNameLst>
                                      </p:cBhvr>
                                      <p:tavLst>
                                        <p:tav tm="0">
                                          <p:val>
                                            <p:strVal val="#ppt_y"/>
                                          </p:val>
                                        </p:tav>
                                        <p:tav tm="100000">
                                          <p:val>
                                            <p:strVal val="#ppt_y"/>
                                          </p:val>
                                        </p:tav>
                                      </p:tavLst>
                                    </p:anim>
                                    <p:anim calcmode="lin" valueType="num">
                                      <p:cBhvr>
                                        <p:cTn id="21"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4" name="圆角矩形 3"/>
          <p:cNvSpPr/>
          <p:nvPr/>
        </p:nvSpPr>
        <p:spPr>
          <a:xfrm>
            <a:off x="-108481" y="166386"/>
            <a:ext cx="827584" cy="4320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51520" y="638638"/>
            <a:ext cx="8712968" cy="4392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899592" y="197744"/>
            <a:ext cx="2304256"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请点击输入标题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5012" y="-92546"/>
            <a:ext cx="2027872" cy="890786"/>
          </a:xfrm>
          <a:prstGeom prst="rect">
            <a:avLst/>
          </a:prstGeom>
        </p:spPr>
      </p:pic>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l="23030" r="3890" b="4318"/>
          <a:stretch/>
        </p:blipFill>
        <p:spPr>
          <a:xfrm>
            <a:off x="251520" y="627534"/>
            <a:ext cx="5041319" cy="4403592"/>
          </a:xfrm>
          <a:prstGeom prst="rect">
            <a:avLst/>
          </a:prstGeom>
        </p:spPr>
      </p:pic>
      <p:sp>
        <p:nvSpPr>
          <p:cNvPr id="7" name="矩形 6"/>
          <p:cNvSpPr/>
          <p:nvPr/>
        </p:nvSpPr>
        <p:spPr>
          <a:xfrm>
            <a:off x="5292839" y="638638"/>
            <a:ext cx="3671649" cy="43924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L 形 7"/>
          <p:cNvSpPr/>
          <p:nvPr/>
        </p:nvSpPr>
        <p:spPr>
          <a:xfrm rot="10800000">
            <a:off x="8128948" y="754918"/>
            <a:ext cx="615277" cy="491141"/>
          </a:xfrm>
          <a:custGeom>
            <a:avLst/>
            <a:gdLst>
              <a:gd name="connsiteX0" fmla="*/ 0 w 1224136"/>
              <a:gd name="connsiteY0" fmla="*/ 0 h 648072"/>
              <a:gd name="connsiteX1" fmla="*/ 324036 w 1224136"/>
              <a:gd name="connsiteY1" fmla="*/ 0 h 648072"/>
              <a:gd name="connsiteX2" fmla="*/ 324036 w 1224136"/>
              <a:gd name="connsiteY2" fmla="*/ 324036 h 648072"/>
              <a:gd name="connsiteX3" fmla="*/ 1224136 w 1224136"/>
              <a:gd name="connsiteY3" fmla="*/ 324036 h 648072"/>
              <a:gd name="connsiteX4" fmla="*/ 1224136 w 1224136"/>
              <a:gd name="connsiteY4" fmla="*/ 648072 h 648072"/>
              <a:gd name="connsiteX5" fmla="*/ 0 w 1224136"/>
              <a:gd name="connsiteY5" fmla="*/ 648072 h 648072"/>
              <a:gd name="connsiteX6" fmla="*/ 0 w 1224136"/>
              <a:gd name="connsiteY6" fmla="*/ 0 h 648072"/>
              <a:gd name="connsiteX0" fmla="*/ 0 w 1224136"/>
              <a:gd name="connsiteY0" fmla="*/ 0 h 648072"/>
              <a:gd name="connsiteX1" fmla="*/ 324036 w 1224136"/>
              <a:gd name="connsiteY1" fmla="*/ 0 h 648072"/>
              <a:gd name="connsiteX2" fmla="*/ 195449 w 1224136"/>
              <a:gd name="connsiteY2" fmla="*/ 488343 h 648072"/>
              <a:gd name="connsiteX3" fmla="*/ 1224136 w 1224136"/>
              <a:gd name="connsiteY3" fmla="*/ 324036 h 648072"/>
              <a:gd name="connsiteX4" fmla="*/ 1224136 w 1224136"/>
              <a:gd name="connsiteY4" fmla="*/ 648072 h 648072"/>
              <a:gd name="connsiteX5" fmla="*/ 0 w 1224136"/>
              <a:gd name="connsiteY5" fmla="*/ 648072 h 648072"/>
              <a:gd name="connsiteX6" fmla="*/ 0 w 1224136"/>
              <a:gd name="connsiteY6" fmla="*/ 0 h 648072"/>
              <a:gd name="connsiteX0" fmla="*/ 0 w 1243354"/>
              <a:gd name="connsiteY0" fmla="*/ 0 h 648072"/>
              <a:gd name="connsiteX1" fmla="*/ 324036 w 1243354"/>
              <a:gd name="connsiteY1" fmla="*/ 0 h 648072"/>
              <a:gd name="connsiteX2" fmla="*/ 195449 w 1243354"/>
              <a:gd name="connsiteY2" fmla="*/ 488343 h 648072"/>
              <a:gd name="connsiteX3" fmla="*/ 1224136 w 1243354"/>
              <a:gd name="connsiteY3" fmla="*/ 324036 h 648072"/>
              <a:gd name="connsiteX4" fmla="*/ 1243335 w 1243354"/>
              <a:gd name="connsiteY4" fmla="*/ 534045 h 648072"/>
              <a:gd name="connsiteX5" fmla="*/ 1224136 w 1243354"/>
              <a:gd name="connsiteY5" fmla="*/ 648072 h 648072"/>
              <a:gd name="connsiteX6" fmla="*/ 0 w 1243354"/>
              <a:gd name="connsiteY6" fmla="*/ 648072 h 648072"/>
              <a:gd name="connsiteX7" fmla="*/ 0 w 1243354"/>
              <a:gd name="connsiteY7" fmla="*/ 0 h 648072"/>
              <a:gd name="connsiteX0" fmla="*/ 0 w 1224136"/>
              <a:gd name="connsiteY0" fmla="*/ 0 h 648072"/>
              <a:gd name="connsiteX1" fmla="*/ 324036 w 1224136"/>
              <a:gd name="connsiteY1" fmla="*/ 0 h 648072"/>
              <a:gd name="connsiteX2" fmla="*/ 195449 w 1224136"/>
              <a:gd name="connsiteY2" fmla="*/ 488343 h 648072"/>
              <a:gd name="connsiteX3" fmla="*/ 1224136 w 1224136"/>
              <a:gd name="connsiteY3" fmla="*/ 324036 h 648072"/>
              <a:gd name="connsiteX4" fmla="*/ 1220087 w 1224136"/>
              <a:gd name="connsiteY4" fmla="*/ 546960 h 648072"/>
              <a:gd name="connsiteX5" fmla="*/ 1224136 w 1224136"/>
              <a:gd name="connsiteY5" fmla="*/ 648072 h 648072"/>
              <a:gd name="connsiteX6" fmla="*/ 0 w 1224136"/>
              <a:gd name="connsiteY6" fmla="*/ 648072 h 648072"/>
              <a:gd name="connsiteX7" fmla="*/ 0 w 1224136"/>
              <a:gd name="connsiteY7" fmla="*/ 0 h 648072"/>
              <a:gd name="connsiteX0" fmla="*/ 0 w 1229302"/>
              <a:gd name="connsiteY0" fmla="*/ 0 h 648072"/>
              <a:gd name="connsiteX1" fmla="*/ 324036 w 1229302"/>
              <a:gd name="connsiteY1" fmla="*/ 0 h 648072"/>
              <a:gd name="connsiteX2" fmla="*/ 195449 w 1229302"/>
              <a:gd name="connsiteY2" fmla="*/ 488343 h 648072"/>
              <a:gd name="connsiteX3" fmla="*/ 1229302 w 1229302"/>
              <a:gd name="connsiteY3" fmla="*/ 491934 h 648072"/>
              <a:gd name="connsiteX4" fmla="*/ 1220087 w 1229302"/>
              <a:gd name="connsiteY4" fmla="*/ 546960 h 648072"/>
              <a:gd name="connsiteX5" fmla="*/ 1224136 w 1229302"/>
              <a:gd name="connsiteY5" fmla="*/ 648072 h 648072"/>
              <a:gd name="connsiteX6" fmla="*/ 0 w 1229302"/>
              <a:gd name="connsiteY6" fmla="*/ 648072 h 648072"/>
              <a:gd name="connsiteX7" fmla="*/ 0 w 1229302"/>
              <a:gd name="connsiteY7" fmla="*/ 0 h 648072"/>
              <a:gd name="connsiteX0" fmla="*/ 0 w 1230555"/>
              <a:gd name="connsiteY0" fmla="*/ 0 h 648072"/>
              <a:gd name="connsiteX1" fmla="*/ 324036 w 1230555"/>
              <a:gd name="connsiteY1" fmla="*/ 0 h 648072"/>
              <a:gd name="connsiteX2" fmla="*/ 195449 w 1230555"/>
              <a:gd name="connsiteY2" fmla="*/ 488343 h 648072"/>
              <a:gd name="connsiteX3" fmla="*/ 1229302 w 1230555"/>
              <a:gd name="connsiteY3" fmla="*/ 491934 h 648072"/>
              <a:gd name="connsiteX4" fmla="*/ 1230420 w 1230555"/>
              <a:gd name="connsiteY4" fmla="*/ 544377 h 648072"/>
              <a:gd name="connsiteX5" fmla="*/ 1224136 w 1230555"/>
              <a:gd name="connsiteY5" fmla="*/ 648072 h 648072"/>
              <a:gd name="connsiteX6" fmla="*/ 0 w 1230555"/>
              <a:gd name="connsiteY6" fmla="*/ 648072 h 648072"/>
              <a:gd name="connsiteX7" fmla="*/ 0 w 1230555"/>
              <a:gd name="connsiteY7" fmla="*/ 0 h 648072"/>
              <a:gd name="connsiteX0" fmla="*/ 0 w 1230555"/>
              <a:gd name="connsiteY0" fmla="*/ 0 h 648072"/>
              <a:gd name="connsiteX1" fmla="*/ 200049 w 1230555"/>
              <a:gd name="connsiteY1" fmla="*/ 12915 h 648072"/>
              <a:gd name="connsiteX2" fmla="*/ 195449 w 1230555"/>
              <a:gd name="connsiteY2" fmla="*/ 488343 h 648072"/>
              <a:gd name="connsiteX3" fmla="*/ 1229302 w 1230555"/>
              <a:gd name="connsiteY3" fmla="*/ 491934 h 648072"/>
              <a:gd name="connsiteX4" fmla="*/ 1230420 w 1230555"/>
              <a:gd name="connsiteY4" fmla="*/ 544377 h 648072"/>
              <a:gd name="connsiteX5" fmla="*/ 1224136 w 1230555"/>
              <a:gd name="connsiteY5" fmla="*/ 648072 h 648072"/>
              <a:gd name="connsiteX6" fmla="*/ 0 w 1230555"/>
              <a:gd name="connsiteY6" fmla="*/ 648072 h 648072"/>
              <a:gd name="connsiteX7" fmla="*/ 0 w 1230555"/>
              <a:gd name="connsiteY7" fmla="*/ 0 h 648072"/>
              <a:gd name="connsiteX0" fmla="*/ 0 w 1230555"/>
              <a:gd name="connsiteY0" fmla="*/ 2584 h 635157"/>
              <a:gd name="connsiteX1" fmla="*/ 200049 w 1230555"/>
              <a:gd name="connsiteY1" fmla="*/ 0 h 635157"/>
              <a:gd name="connsiteX2" fmla="*/ 195449 w 1230555"/>
              <a:gd name="connsiteY2" fmla="*/ 475428 h 635157"/>
              <a:gd name="connsiteX3" fmla="*/ 1229302 w 1230555"/>
              <a:gd name="connsiteY3" fmla="*/ 479019 h 635157"/>
              <a:gd name="connsiteX4" fmla="*/ 1230420 w 1230555"/>
              <a:gd name="connsiteY4" fmla="*/ 531462 h 635157"/>
              <a:gd name="connsiteX5" fmla="*/ 1224136 w 1230555"/>
              <a:gd name="connsiteY5" fmla="*/ 635157 h 635157"/>
              <a:gd name="connsiteX6" fmla="*/ 0 w 1230555"/>
              <a:gd name="connsiteY6" fmla="*/ 635157 h 635157"/>
              <a:gd name="connsiteX7" fmla="*/ 0 w 1230555"/>
              <a:gd name="connsiteY7" fmla="*/ 2584 h 635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0555" h="635157">
                <a:moveTo>
                  <a:pt x="0" y="2584"/>
                </a:moveTo>
                <a:lnTo>
                  <a:pt x="200049" y="0"/>
                </a:lnTo>
                <a:cubicBezTo>
                  <a:pt x="198516" y="158476"/>
                  <a:pt x="196982" y="316952"/>
                  <a:pt x="195449" y="475428"/>
                </a:cubicBezTo>
                <a:lnTo>
                  <a:pt x="1229302" y="479019"/>
                </a:lnTo>
                <a:cubicBezTo>
                  <a:pt x="1228558" y="489491"/>
                  <a:pt x="1231164" y="520990"/>
                  <a:pt x="1230420" y="531462"/>
                </a:cubicBezTo>
                <a:lnTo>
                  <a:pt x="1224136" y="635157"/>
                </a:lnTo>
                <a:lnTo>
                  <a:pt x="0" y="635157"/>
                </a:lnTo>
                <a:lnTo>
                  <a:pt x="0" y="2584"/>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L 形 7"/>
          <p:cNvSpPr/>
          <p:nvPr/>
        </p:nvSpPr>
        <p:spPr>
          <a:xfrm rot="16200000">
            <a:off x="8202103" y="4362010"/>
            <a:ext cx="615277" cy="491141"/>
          </a:xfrm>
          <a:custGeom>
            <a:avLst/>
            <a:gdLst>
              <a:gd name="connsiteX0" fmla="*/ 0 w 1224136"/>
              <a:gd name="connsiteY0" fmla="*/ 0 h 648072"/>
              <a:gd name="connsiteX1" fmla="*/ 324036 w 1224136"/>
              <a:gd name="connsiteY1" fmla="*/ 0 h 648072"/>
              <a:gd name="connsiteX2" fmla="*/ 324036 w 1224136"/>
              <a:gd name="connsiteY2" fmla="*/ 324036 h 648072"/>
              <a:gd name="connsiteX3" fmla="*/ 1224136 w 1224136"/>
              <a:gd name="connsiteY3" fmla="*/ 324036 h 648072"/>
              <a:gd name="connsiteX4" fmla="*/ 1224136 w 1224136"/>
              <a:gd name="connsiteY4" fmla="*/ 648072 h 648072"/>
              <a:gd name="connsiteX5" fmla="*/ 0 w 1224136"/>
              <a:gd name="connsiteY5" fmla="*/ 648072 h 648072"/>
              <a:gd name="connsiteX6" fmla="*/ 0 w 1224136"/>
              <a:gd name="connsiteY6" fmla="*/ 0 h 648072"/>
              <a:gd name="connsiteX0" fmla="*/ 0 w 1224136"/>
              <a:gd name="connsiteY0" fmla="*/ 0 h 648072"/>
              <a:gd name="connsiteX1" fmla="*/ 324036 w 1224136"/>
              <a:gd name="connsiteY1" fmla="*/ 0 h 648072"/>
              <a:gd name="connsiteX2" fmla="*/ 195449 w 1224136"/>
              <a:gd name="connsiteY2" fmla="*/ 488343 h 648072"/>
              <a:gd name="connsiteX3" fmla="*/ 1224136 w 1224136"/>
              <a:gd name="connsiteY3" fmla="*/ 324036 h 648072"/>
              <a:gd name="connsiteX4" fmla="*/ 1224136 w 1224136"/>
              <a:gd name="connsiteY4" fmla="*/ 648072 h 648072"/>
              <a:gd name="connsiteX5" fmla="*/ 0 w 1224136"/>
              <a:gd name="connsiteY5" fmla="*/ 648072 h 648072"/>
              <a:gd name="connsiteX6" fmla="*/ 0 w 1224136"/>
              <a:gd name="connsiteY6" fmla="*/ 0 h 648072"/>
              <a:gd name="connsiteX0" fmla="*/ 0 w 1243354"/>
              <a:gd name="connsiteY0" fmla="*/ 0 h 648072"/>
              <a:gd name="connsiteX1" fmla="*/ 324036 w 1243354"/>
              <a:gd name="connsiteY1" fmla="*/ 0 h 648072"/>
              <a:gd name="connsiteX2" fmla="*/ 195449 w 1243354"/>
              <a:gd name="connsiteY2" fmla="*/ 488343 h 648072"/>
              <a:gd name="connsiteX3" fmla="*/ 1224136 w 1243354"/>
              <a:gd name="connsiteY3" fmla="*/ 324036 h 648072"/>
              <a:gd name="connsiteX4" fmla="*/ 1243335 w 1243354"/>
              <a:gd name="connsiteY4" fmla="*/ 534045 h 648072"/>
              <a:gd name="connsiteX5" fmla="*/ 1224136 w 1243354"/>
              <a:gd name="connsiteY5" fmla="*/ 648072 h 648072"/>
              <a:gd name="connsiteX6" fmla="*/ 0 w 1243354"/>
              <a:gd name="connsiteY6" fmla="*/ 648072 h 648072"/>
              <a:gd name="connsiteX7" fmla="*/ 0 w 1243354"/>
              <a:gd name="connsiteY7" fmla="*/ 0 h 648072"/>
              <a:gd name="connsiteX0" fmla="*/ 0 w 1224136"/>
              <a:gd name="connsiteY0" fmla="*/ 0 h 648072"/>
              <a:gd name="connsiteX1" fmla="*/ 324036 w 1224136"/>
              <a:gd name="connsiteY1" fmla="*/ 0 h 648072"/>
              <a:gd name="connsiteX2" fmla="*/ 195449 w 1224136"/>
              <a:gd name="connsiteY2" fmla="*/ 488343 h 648072"/>
              <a:gd name="connsiteX3" fmla="*/ 1224136 w 1224136"/>
              <a:gd name="connsiteY3" fmla="*/ 324036 h 648072"/>
              <a:gd name="connsiteX4" fmla="*/ 1220087 w 1224136"/>
              <a:gd name="connsiteY4" fmla="*/ 546960 h 648072"/>
              <a:gd name="connsiteX5" fmla="*/ 1224136 w 1224136"/>
              <a:gd name="connsiteY5" fmla="*/ 648072 h 648072"/>
              <a:gd name="connsiteX6" fmla="*/ 0 w 1224136"/>
              <a:gd name="connsiteY6" fmla="*/ 648072 h 648072"/>
              <a:gd name="connsiteX7" fmla="*/ 0 w 1224136"/>
              <a:gd name="connsiteY7" fmla="*/ 0 h 648072"/>
              <a:gd name="connsiteX0" fmla="*/ 0 w 1229302"/>
              <a:gd name="connsiteY0" fmla="*/ 0 h 648072"/>
              <a:gd name="connsiteX1" fmla="*/ 324036 w 1229302"/>
              <a:gd name="connsiteY1" fmla="*/ 0 h 648072"/>
              <a:gd name="connsiteX2" fmla="*/ 195449 w 1229302"/>
              <a:gd name="connsiteY2" fmla="*/ 488343 h 648072"/>
              <a:gd name="connsiteX3" fmla="*/ 1229302 w 1229302"/>
              <a:gd name="connsiteY3" fmla="*/ 491934 h 648072"/>
              <a:gd name="connsiteX4" fmla="*/ 1220087 w 1229302"/>
              <a:gd name="connsiteY4" fmla="*/ 546960 h 648072"/>
              <a:gd name="connsiteX5" fmla="*/ 1224136 w 1229302"/>
              <a:gd name="connsiteY5" fmla="*/ 648072 h 648072"/>
              <a:gd name="connsiteX6" fmla="*/ 0 w 1229302"/>
              <a:gd name="connsiteY6" fmla="*/ 648072 h 648072"/>
              <a:gd name="connsiteX7" fmla="*/ 0 w 1229302"/>
              <a:gd name="connsiteY7" fmla="*/ 0 h 648072"/>
              <a:gd name="connsiteX0" fmla="*/ 0 w 1230555"/>
              <a:gd name="connsiteY0" fmla="*/ 0 h 648072"/>
              <a:gd name="connsiteX1" fmla="*/ 324036 w 1230555"/>
              <a:gd name="connsiteY1" fmla="*/ 0 h 648072"/>
              <a:gd name="connsiteX2" fmla="*/ 195449 w 1230555"/>
              <a:gd name="connsiteY2" fmla="*/ 488343 h 648072"/>
              <a:gd name="connsiteX3" fmla="*/ 1229302 w 1230555"/>
              <a:gd name="connsiteY3" fmla="*/ 491934 h 648072"/>
              <a:gd name="connsiteX4" fmla="*/ 1230420 w 1230555"/>
              <a:gd name="connsiteY4" fmla="*/ 544377 h 648072"/>
              <a:gd name="connsiteX5" fmla="*/ 1224136 w 1230555"/>
              <a:gd name="connsiteY5" fmla="*/ 648072 h 648072"/>
              <a:gd name="connsiteX6" fmla="*/ 0 w 1230555"/>
              <a:gd name="connsiteY6" fmla="*/ 648072 h 648072"/>
              <a:gd name="connsiteX7" fmla="*/ 0 w 1230555"/>
              <a:gd name="connsiteY7" fmla="*/ 0 h 648072"/>
              <a:gd name="connsiteX0" fmla="*/ 0 w 1230555"/>
              <a:gd name="connsiteY0" fmla="*/ 0 h 648072"/>
              <a:gd name="connsiteX1" fmla="*/ 200049 w 1230555"/>
              <a:gd name="connsiteY1" fmla="*/ 12915 h 648072"/>
              <a:gd name="connsiteX2" fmla="*/ 195449 w 1230555"/>
              <a:gd name="connsiteY2" fmla="*/ 488343 h 648072"/>
              <a:gd name="connsiteX3" fmla="*/ 1229302 w 1230555"/>
              <a:gd name="connsiteY3" fmla="*/ 491934 h 648072"/>
              <a:gd name="connsiteX4" fmla="*/ 1230420 w 1230555"/>
              <a:gd name="connsiteY4" fmla="*/ 544377 h 648072"/>
              <a:gd name="connsiteX5" fmla="*/ 1224136 w 1230555"/>
              <a:gd name="connsiteY5" fmla="*/ 648072 h 648072"/>
              <a:gd name="connsiteX6" fmla="*/ 0 w 1230555"/>
              <a:gd name="connsiteY6" fmla="*/ 648072 h 648072"/>
              <a:gd name="connsiteX7" fmla="*/ 0 w 1230555"/>
              <a:gd name="connsiteY7" fmla="*/ 0 h 648072"/>
              <a:gd name="connsiteX0" fmla="*/ 0 w 1230555"/>
              <a:gd name="connsiteY0" fmla="*/ 2584 h 635157"/>
              <a:gd name="connsiteX1" fmla="*/ 200049 w 1230555"/>
              <a:gd name="connsiteY1" fmla="*/ 0 h 635157"/>
              <a:gd name="connsiteX2" fmla="*/ 195449 w 1230555"/>
              <a:gd name="connsiteY2" fmla="*/ 475428 h 635157"/>
              <a:gd name="connsiteX3" fmla="*/ 1229302 w 1230555"/>
              <a:gd name="connsiteY3" fmla="*/ 479019 h 635157"/>
              <a:gd name="connsiteX4" fmla="*/ 1230420 w 1230555"/>
              <a:gd name="connsiteY4" fmla="*/ 531462 h 635157"/>
              <a:gd name="connsiteX5" fmla="*/ 1224136 w 1230555"/>
              <a:gd name="connsiteY5" fmla="*/ 635157 h 635157"/>
              <a:gd name="connsiteX6" fmla="*/ 0 w 1230555"/>
              <a:gd name="connsiteY6" fmla="*/ 635157 h 635157"/>
              <a:gd name="connsiteX7" fmla="*/ 0 w 1230555"/>
              <a:gd name="connsiteY7" fmla="*/ 2584 h 635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0555" h="635157">
                <a:moveTo>
                  <a:pt x="0" y="2584"/>
                </a:moveTo>
                <a:lnTo>
                  <a:pt x="200049" y="0"/>
                </a:lnTo>
                <a:cubicBezTo>
                  <a:pt x="198516" y="158476"/>
                  <a:pt x="196982" y="316952"/>
                  <a:pt x="195449" y="475428"/>
                </a:cubicBezTo>
                <a:lnTo>
                  <a:pt x="1229302" y="479019"/>
                </a:lnTo>
                <a:cubicBezTo>
                  <a:pt x="1228558" y="489491"/>
                  <a:pt x="1231164" y="520990"/>
                  <a:pt x="1230420" y="531462"/>
                </a:cubicBezTo>
                <a:lnTo>
                  <a:pt x="1224136" y="635157"/>
                </a:lnTo>
                <a:lnTo>
                  <a:pt x="0" y="635157"/>
                </a:lnTo>
                <a:lnTo>
                  <a:pt x="0" y="2584"/>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5796136" y="1046004"/>
            <a:ext cx="1987668" cy="400110"/>
          </a:xfrm>
          <a:prstGeom prst="rect">
            <a:avLst/>
          </a:prstGeom>
          <a:noFill/>
        </p:spPr>
        <p:txBody>
          <a:bodyPr wrap="square" rtlCol="0">
            <a:spAutoFit/>
          </a:bodyPr>
          <a:lstStyle/>
          <a:p>
            <a:r>
              <a:rPr lang="zh-CN" altLang="en-US" sz="2000" b="1" dirty="0">
                <a:latin typeface="微软雅黑" panose="020B0503020204020204" pitchFamily="34" charset="-122"/>
                <a:ea typeface="微软雅黑" panose="020B0503020204020204" pitchFamily="34" charset="-122"/>
              </a:rPr>
              <a:t>在</a:t>
            </a:r>
            <a:r>
              <a:rPr lang="zh-CN" altLang="en-US" sz="2000" b="1" dirty="0" smtClean="0">
                <a:latin typeface="微软雅黑" panose="020B0503020204020204" pitchFamily="34" charset="-122"/>
                <a:ea typeface="微软雅黑" panose="020B0503020204020204" pitchFamily="34" charset="-122"/>
              </a:rPr>
              <a:t>此处添加标题</a:t>
            </a:r>
            <a:endParaRPr lang="zh-CN" altLang="en-US" sz="2000" b="1" dirty="0">
              <a:latin typeface="微软雅黑" panose="020B0503020204020204" pitchFamily="34" charset="-122"/>
              <a:ea typeface="微软雅黑" panose="020B0503020204020204" pitchFamily="34" charset="-122"/>
            </a:endParaRPr>
          </a:p>
        </p:txBody>
      </p:sp>
      <p:sp>
        <p:nvSpPr>
          <p:cNvPr id="10" name="TextBox 9"/>
          <p:cNvSpPr txBox="1"/>
          <p:nvPr/>
        </p:nvSpPr>
        <p:spPr>
          <a:xfrm>
            <a:off x="5508104" y="1563638"/>
            <a:ext cx="2928482" cy="3108543"/>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在此处添加</a:t>
            </a:r>
            <a:r>
              <a:rPr lang="zh-CN" altLang="en-US" sz="1400" dirty="0" smtClean="0">
                <a:latin typeface="微软雅黑" panose="020B0503020204020204" pitchFamily="34" charset="-122"/>
                <a:ea typeface="微软雅黑" panose="020B0503020204020204" pitchFamily="34" charset="-122"/>
              </a:rPr>
              <a:t>文字</a:t>
            </a:r>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14134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250" fill="hold"/>
                                        <p:tgtEl>
                                          <p:spTgt spid="4"/>
                                        </p:tgtEl>
                                        <p:attrNameLst>
                                          <p:attrName>ppt_x</p:attrName>
                                        </p:attrNameLst>
                                      </p:cBhvr>
                                      <p:tavLst>
                                        <p:tav tm="0">
                                          <p:val>
                                            <p:strVal val="0-#ppt_w/2"/>
                                          </p:val>
                                        </p:tav>
                                        <p:tav tm="100000">
                                          <p:val>
                                            <p:strVal val="#ppt_x"/>
                                          </p:val>
                                        </p:tav>
                                      </p:tavLst>
                                    </p:anim>
                                    <p:anim calcmode="lin" valueType="num">
                                      <p:cBhvr additive="base">
                                        <p:cTn id="11" dur="1250" fill="hold"/>
                                        <p:tgtEl>
                                          <p:spTgt spid="4"/>
                                        </p:tgtEl>
                                        <p:attrNameLst>
                                          <p:attrName>ppt_y</p:attrName>
                                        </p:attrNameLst>
                                      </p:cBhvr>
                                      <p:tavLst>
                                        <p:tav tm="0">
                                          <p:val>
                                            <p:strVal val="#ppt_y"/>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by="(-#ppt_w*2)" calcmode="lin" valueType="num">
                                      <p:cBhvr rctx="PPT">
                                        <p:cTn id="14" dur="375" autoRev="1" fill="hold">
                                          <p:stCondLst>
                                            <p:cond delay="0"/>
                                          </p:stCondLst>
                                        </p:cTn>
                                        <p:tgtEl>
                                          <p:spTgt spid="6"/>
                                        </p:tgtEl>
                                        <p:attrNameLst>
                                          <p:attrName>ppt_w</p:attrName>
                                        </p:attrNameLst>
                                      </p:cBhvr>
                                    </p:anim>
                                    <p:anim by="(#ppt_w*0.50)" calcmode="lin" valueType="num">
                                      <p:cBhvr>
                                        <p:cTn id="15" dur="375" decel="50000" autoRev="1" fill="hold">
                                          <p:stCondLst>
                                            <p:cond delay="0"/>
                                          </p:stCondLst>
                                        </p:cTn>
                                        <p:tgtEl>
                                          <p:spTgt spid="6"/>
                                        </p:tgtEl>
                                        <p:attrNameLst>
                                          <p:attrName>ppt_x</p:attrName>
                                        </p:attrNameLst>
                                      </p:cBhvr>
                                    </p:anim>
                                    <p:anim from="(-#ppt_h/2)" to="(#ppt_y)" calcmode="lin" valueType="num">
                                      <p:cBhvr>
                                        <p:cTn id="16" dur="750" fill="hold">
                                          <p:stCondLst>
                                            <p:cond delay="0"/>
                                          </p:stCondLst>
                                        </p:cTn>
                                        <p:tgtEl>
                                          <p:spTgt spid="6"/>
                                        </p:tgtEl>
                                        <p:attrNameLst>
                                          <p:attrName>ppt_y</p:attrName>
                                        </p:attrNameLst>
                                      </p:cBhvr>
                                    </p:anim>
                                    <p:animRot by="21600000">
                                      <p:cBhvr>
                                        <p:cTn id="17" dur="750" fill="hold">
                                          <p:stCondLst>
                                            <p:cond delay="0"/>
                                          </p:stCondLst>
                                        </p:cTn>
                                        <p:tgtEl>
                                          <p:spTgt spid="6"/>
                                        </p:tgtEl>
                                        <p:attrNameLst>
                                          <p:attrName>r</p:attrName>
                                        </p:attrNameLst>
                                      </p:cBhvr>
                                    </p:animRot>
                                  </p:childTnLst>
                                </p:cTn>
                              </p:par>
                            </p:childTnLst>
                          </p:cTn>
                        </p:par>
                        <p:par>
                          <p:cTn id="18" fill="hold">
                            <p:stCondLst>
                              <p:cond delay="1250"/>
                            </p:stCondLst>
                            <p:childTnLst>
                              <p:par>
                                <p:cTn id="19" presetID="2" presetClass="entr" presetSubtype="4"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childTnLst>
                          </p:cTn>
                        </p:par>
                        <p:par>
                          <p:cTn id="23" fill="hold">
                            <p:stCondLst>
                              <p:cond delay="1750"/>
                            </p:stCondLst>
                            <p:childTnLst>
                              <p:par>
                                <p:cTn id="24" presetID="49" presetClass="entr" presetSubtype="0" decel="10000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 calcmode="lin" valueType="num">
                                      <p:cBhvr>
                                        <p:cTn id="28" dur="500" fill="hold"/>
                                        <p:tgtEl>
                                          <p:spTgt spid="8"/>
                                        </p:tgtEl>
                                        <p:attrNameLst>
                                          <p:attrName>style.rotation</p:attrName>
                                        </p:attrNameLst>
                                      </p:cBhvr>
                                      <p:tavLst>
                                        <p:tav tm="0">
                                          <p:val>
                                            <p:fltVal val="360"/>
                                          </p:val>
                                        </p:tav>
                                        <p:tav tm="100000">
                                          <p:val>
                                            <p:fltVal val="0"/>
                                          </p:val>
                                        </p:tav>
                                      </p:tavLst>
                                    </p:anim>
                                    <p:animEffect transition="in" filter="fade">
                                      <p:cBhvr>
                                        <p:cTn id="29" dur="500"/>
                                        <p:tgtEl>
                                          <p:spTgt spid="8"/>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 calcmode="lin" valueType="num">
                                      <p:cBhvr>
                                        <p:cTn id="34" dur="500" fill="hold"/>
                                        <p:tgtEl>
                                          <p:spTgt spid="13"/>
                                        </p:tgtEl>
                                        <p:attrNameLst>
                                          <p:attrName>style.rotation</p:attrName>
                                        </p:attrNameLst>
                                      </p:cBhvr>
                                      <p:tavLst>
                                        <p:tav tm="0">
                                          <p:val>
                                            <p:fltVal val="360"/>
                                          </p:val>
                                        </p:tav>
                                        <p:tav tm="100000">
                                          <p:val>
                                            <p:fltVal val="0"/>
                                          </p:val>
                                        </p:tav>
                                      </p:tavLst>
                                    </p:anim>
                                    <p:animEffect transition="in" filter="fade">
                                      <p:cBhvr>
                                        <p:cTn id="35" dur="500"/>
                                        <p:tgtEl>
                                          <p:spTgt spid="13"/>
                                        </p:tgtEl>
                                      </p:cBhvr>
                                    </p:animEffect>
                                  </p:childTnLst>
                                </p:cTn>
                              </p:par>
                            </p:childTnLst>
                          </p:cTn>
                        </p:par>
                        <p:par>
                          <p:cTn id="36" fill="hold">
                            <p:stCondLst>
                              <p:cond delay="2250"/>
                            </p:stCondLst>
                            <p:childTnLst>
                              <p:par>
                                <p:cTn id="37" presetID="56" presetClass="entr" presetSubtype="0" fill="hold" grpId="0" nodeType="afterEffect">
                                  <p:stCondLst>
                                    <p:cond delay="0"/>
                                  </p:stCondLst>
                                  <p:iterate type="lt">
                                    <p:tmPct val="10000"/>
                                  </p:iterate>
                                  <p:childTnLst>
                                    <p:set>
                                      <p:cBhvr>
                                        <p:cTn id="38" dur="1" fill="hold">
                                          <p:stCondLst>
                                            <p:cond delay="0"/>
                                          </p:stCondLst>
                                        </p:cTn>
                                        <p:tgtEl>
                                          <p:spTgt spid="9"/>
                                        </p:tgtEl>
                                        <p:attrNameLst>
                                          <p:attrName>style.visibility</p:attrName>
                                        </p:attrNameLst>
                                      </p:cBhvr>
                                      <p:to>
                                        <p:strVal val="visible"/>
                                      </p:to>
                                    </p:set>
                                    <p:anim by="(-#ppt_w*2)" calcmode="lin" valueType="num">
                                      <p:cBhvr rctx="PPT">
                                        <p:cTn id="39" dur="500" autoRev="1" fill="hold">
                                          <p:stCondLst>
                                            <p:cond delay="0"/>
                                          </p:stCondLst>
                                        </p:cTn>
                                        <p:tgtEl>
                                          <p:spTgt spid="9"/>
                                        </p:tgtEl>
                                        <p:attrNameLst>
                                          <p:attrName>ppt_w</p:attrName>
                                        </p:attrNameLst>
                                      </p:cBhvr>
                                    </p:anim>
                                    <p:anim by="(#ppt_w*0.50)" calcmode="lin" valueType="num">
                                      <p:cBhvr>
                                        <p:cTn id="40" dur="500" decel="50000" autoRev="1" fill="hold">
                                          <p:stCondLst>
                                            <p:cond delay="0"/>
                                          </p:stCondLst>
                                        </p:cTn>
                                        <p:tgtEl>
                                          <p:spTgt spid="9"/>
                                        </p:tgtEl>
                                        <p:attrNameLst>
                                          <p:attrName>ppt_x</p:attrName>
                                        </p:attrNameLst>
                                      </p:cBhvr>
                                    </p:anim>
                                    <p:anim from="(-#ppt_h/2)" to="(#ppt_y)" calcmode="lin" valueType="num">
                                      <p:cBhvr>
                                        <p:cTn id="41" dur="1000" fill="hold">
                                          <p:stCondLst>
                                            <p:cond delay="0"/>
                                          </p:stCondLst>
                                        </p:cTn>
                                        <p:tgtEl>
                                          <p:spTgt spid="9"/>
                                        </p:tgtEl>
                                        <p:attrNameLst>
                                          <p:attrName>ppt_y</p:attrName>
                                        </p:attrNameLst>
                                      </p:cBhvr>
                                    </p:anim>
                                    <p:animRot by="21600000">
                                      <p:cBhvr>
                                        <p:cTn id="42" dur="1000" fill="hold">
                                          <p:stCondLst>
                                            <p:cond delay="0"/>
                                          </p:stCondLst>
                                        </p:cTn>
                                        <p:tgtEl>
                                          <p:spTgt spid="9"/>
                                        </p:tgtEl>
                                        <p:attrNameLst>
                                          <p:attrName>r</p:attrName>
                                        </p:attrNameLst>
                                      </p:cBhvr>
                                    </p:animRot>
                                  </p:childTnLst>
                                </p:cTn>
                              </p:par>
                            </p:childTnLst>
                          </p:cTn>
                        </p:par>
                        <p:par>
                          <p:cTn id="43" fill="hold">
                            <p:stCondLst>
                              <p:cond delay="385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10"/>
                                        </p:tgtEl>
                                        <p:attrNameLst>
                                          <p:attrName>ppt_y</p:attrName>
                                        </p:attrNameLst>
                                      </p:cBhvr>
                                      <p:tavLst>
                                        <p:tav tm="0">
                                          <p:val>
                                            <p:strVal val="#ppt_y"/>
                                          </p:val>
                                        </p:tav>
                                        <p:tav tm="100000">
                                          <p:val>
                                            <p:strVal val="#ppt_y"/>
                                          </p:val>
                                        </p:tav>
                                      </p:tavLst>
                                    </p:anim>
                                    <p:anim calcmode="lin" valueType="num">
                                      <p:cBhvr>
                                        <p:cTn id="48"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8" grpId="0" animBg="1"/>
      <p:bldP spid="13" grpId="0" animBg="1"/>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4" name="圆角矩形 3"/>
          <p:cNvSpPr/>
          <p:nvPr/>
        </p:nvSpPr>
        <p:spPr>
          <a:xfrm>
            <a:off x="-108481" y="166386"/>
            <a:ext cx="827584" cy="4320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51520" y="638638"/>
            <a:ext cx="8712968" cy="4392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899592" y="197744"/>
            <a:ext cx="2304256"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请点击输入标题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5012" y="-92546"/>
            <a:ext cx="2027872" cy="890786"/>
          </a:xfrm>
          <a:prstGeom prst="rect">
            <a:avLst/>
          </a:prstGeom>
        </p:spPr>
      </p:pic>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l="3721" r="8714"/>
          <a:stretch/>
        </p:blipFill>
        <p:spPr>
          <a:xfrm>
            <a:off x="467544" y="798240"/>
            <a:ext cx="3240360" cy="2467024"/>
          </a:xfrm>
          <a:prstGeom prst="rect">
            <a:avLst/>
          </a:prstGeom>
        </p:spPr>
      </p:pic>
      <p:sp>
        <p:nvSpPr>
          <p:cNvPr id="7" name="TextBox 6"/>
          <p:cNvSpPr txBox="1"/>
          <p:nvPr/>
        </p:nvSpPr>
        <p:spPr>
          <a:xfrm>
            <a:off x="4153628" y="910175"/>
            <a:ext cx="1872208" cy="369332"/>
          </a:xfrm>
          <a:prstGeom prst="rect">
            <a:avLst/>
          </a:prstGeom>
          <a:noFill/>
        </p:spPr>
        <p:txBody>
          <a:bodyPr wrap="square" rtlCol="0">
            <a:spAutoFit/>
          </a:bodyPr>
          <a:lstStyle/>
          <a:p>
            <a:r>
              <a:rPr lang="zh-CN" altLang="en-US" b="1" dirty="0" smtClean="0">
                <a:solidFill>
                  <a:srgbClr val="0070C0"/>
                </a:solidFill>
                <a:latin typeface="微软雅黑" panose="020B0503020204020204" pitchFamily="34" charset="-122"/>
                <a:ea typeface="微软雅黑" panose="020B0503020204020204" pitchFamily="34" charset="-122"/>
              </a:rPr>
              <a:t>输入标题</a:t>
            </a:r>
            <a:endParaRPr lang="zh-CN" altLang="en-US" b="1" dirty="0">
              <a:solidFill>
                <a:srgbClr val="0070C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4247964" y="1347614"/>
            <a:ext cx="1656184"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153628" y="1491630"/>
            <a:ext cx="4090780" cy="461665"/>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此处添加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此处添加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此处添加文字</a:t>
            </a:r>
          </a:p>
          <a:p>
            <a:r>
              <a:rPr lang="zh-CN" altLang="en-US" sz="1200" dirty="0">
                <a:latin typeface="微软雅黑" panose="020B0503020204020204" pitchFamily="34" charset="-122"/>
                <a:ea typeface="微软雅黑" panose="020B0503020204020204" pitchFamily="34" charset="-122"/>
              </a:rPr>
              <a:t>此处添加</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
        <p:nvSpPr>
          <p:cNvPr id="16" name="TextBox 15"/>
          <p:cNvSpPr txBox="1"/>
          <p:nvPr/>
        </p:nvSpPr>
        <p:spPr>
          <a:xfrm>
            <a:off x="4153628" y="2206319"/>
            <a:ext cx="1872208" cy="369332"/>
          </a:xfrm>
          <a:prstGeom prst="rect">
            <a:avLst/>
          </a:prstGeom>
          <a:noFill/>
        </p:spPr>
        <p:txBody>
          <a:bodyPr wrap="square" rtlCol="0">
            <a:spAutoFit/>
          </a:bodyPr>
          <a:lstStyle/>
          <a:p>
            <a:r>
              <a:rPr lang="zh-CN" altLang="en-US" b="1" dirty="0" smtClean="0">
                <a:solidFill>
                  <a:srgbClr val="0070C0"/>
                </a:solidFill>
                <a:latin typeface="微软雅黑" panose="020B0503020204020204" pitchFamily="34" charset="-122"/>
                <a:ea typeface="微软雅黑" panose="020B0503020204020204" pitchFamily="34" charset="-122"/>
              </a:rPr>
              <a:t>输入标题</a:t>
            </a:r>
            <a:endParaRPr lang="zh-CN" altLang="en-US" b="1" dirty="0">
              <a:solidFill>
                <a:srgbClr val="0070C0"/>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4284712" y="2643758"/>
            <a:ext cx="1656184"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174797" y="2715765"/>
            <a:ext cx="4090780" cy="461665"/>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此处添加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此处添加</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此处添加文字</a:t>
            </a:r>
          </a:p>
          <a:p>
            <a:r>
              <a:rPr lang="zh-CN" altLang="en-US" sz="1200" dirty="0">
                <a:latin typeface="微软雅黑" panose="020B0503020204020204" pitchFamily="34" charset="-122"/>
                <a:ea typeface="微软雅黑" panose="020B0503020204020204" pitchFamily="34" charset="-122"/>
              </a:rPr>
              <a:t>此处添加</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
        <p:nvSpPr>
          <p:cNvPr id="19" name="L 形 7"/>
          <p:cNvSpPr/>
          <p:nvPr/>
        </p:nvSpPr>
        <p:spPr>
          <a:xfrm rot="16200000">
            <a:off x="8182340" y="4371950"/>
            <a:ext cx="615277" cy="491141"/>
          </a:xfrm>
          <a:custGeom>
            <a:avLst/>
            <a:gdLst>
              <a:gd name="connsiteX0" fmla="*/ 0 w 1224136"/>
              <a:gd name="connsiteY0" fmla="*/ 0 h 648072"/>
              <a:gd name="connsiteX1" fmla="*/ 324036 w 1224136"/>
              <a:gd name="connsiteY1" fmla="*/ 0 h 648072"/>
              <a:gd name="connsiteX2" fmla="*/ 324036 w 1224136"/>
              <a:gd name="connsiteY2" fmla="*/ 324036 h 648072"/>
              <a:gd name="connsiteX3" fmla="*/ 1224136 w 1224136"/>
              <a:gd name="connsiteY3" fmla="*/ 324036 h 648072"/>
              <a:gd name="connsiteX4" fmla="*/ 1224136 w 1224136"/>
              <a:gd name="connsiteY4" fmla="*/ 648072 h 648072"/>
              <a:gd name="connsiteX5" fmla="*/ 0 w 1224136"/>
              <a:gd name="connsiteY5" fmla="*/ 648072 h 648072"/>
              <a:gd name="connsiteX6" fmla="*/ 0 w 1224136"/>
              <a:gd name="connsiteY6" fmla="*/ 0 h 648072"/>
              <a:gd name="connsiteX0" fmla="*/ 0 w 1224136"/>
              <a:gd name="connsiteY0" fmla="*/ 0 h 648072"/>
              <a:gd name="connsiteX1" fmla="*/ 324036 w 1224136"/>
              <a:gd name="connsiteY1" fmla="*/ 0 h 648072"/>
              <a:gd name="connsiteX2" fmla="*/ 195449 w 1224136"/>
              <a:gd name="connsiteY2" fmla="*/ 488343 h 648072"/>
              <a:gd name="connsiteX3" fmla="*/ 1224136 w 1224136"/>
              <a:gd name="connsiteY3" fmla="*/ 324036 h 648072"/>
              <a:gd name="connsiteX4" fmla="*/ 1224136 w 1224136"/>
              <a:gd name="connsiteY4" fmla="*/ 648072 h 648072"/>
              <a:gd name="connsiteX5" fmla="*/ 0 w 1224136"/>
              <a:gd name="connsiteY5" fmla="*/ 648072 h 648072"/>
              <a:gd name="connsiteX6" fmla="*/ 0 w 1224136"/>
              <a:gd name="connsiteY6" fmla="*/ 0 h 648072"/>
              <a:gd name="connsiteX0" fmla="*/ 0 w 1243354"/>
              <a:gd name="connsiteY0" fmla="*/ 0 h 648072"/>
              <a:gd name="connsiteX1" fmla="*/ 324036 w 1243354"/>
              <a:gd name="connsiteY1" fmla="*/ 0 h 648072"/>
              <a:gd name="connsiteX2" fmla="*/ 195449 w 1243354"/>
              <a:gd name="connsiteY2" fmla="*/ 488343 h 648072"/>
              <a:gd name="connsiteX3" fmla="*/ 1224136 w 1243354"/>
              <a:gd name="connsiteY3" fmla="*/ 324036 h 648072"/>
              <a:gd name="connsiteX4" fmla="*/ 1243335 w 1243354"/>
              <a:gd name="connsiteY4" fmla="*/ 534045 h 648072"/>
              <a:gd name="connsiteX5" fmla="*/ 1224136 w 1243354"/>
              <a:gd name="connsiteY5" fmla="*/ 648072 h 648072"/>
              <a:gd name="connsiteX6" fmla="*/ 0 w 1243354"/>
              <a:gd name="connsiteY6" fmla="*/ 648072 h 648072"/>
              <a:gd name="connsiteX7" fmla="*/ 0 w 1243354"/>
              <a:gd name="connsiteY7" fmla="*/ 0 h 648072"/>
              <a:gd name="connsiteX0" fmla="*/ 0 w 1224136"/>
              <a:gd name="connsiteY0" fmla="*/ 0 h 648072"/>
              <a:gd name="connsiteX1" fmla="*/ 324036 w 1224136"/>
              <a:gd name="connsiteY1" fmla="*/ 0 h 648072"/>
              <a:gd name="connsiteX2" fmla="*/ 195449 w 1224136"/>
              <a:gd name="connsiteY2" fmla="*/ 488343 h 648072"/>
              <a:gd name="connsiteX3" fmla="*/ 1224136 w 1224136"/>
              <a:gd name="connsiteY3" fmla="*/ 324036 h 648072"/>
              <a:gd name="connsiteX4" fmla="*/ 1220087 w 1224136"/>
              <a:gd name="connsiteY4" fmla="*/ 546960 h 648072"/>
              <a:gd name="connsiteX5" fmla="*/ 1224136 w 1224136"/>
              <a:gd name="connsiteY5" fmla="*/ 648072 h 648072"/>
              <a:gd name="connsiteX6" fmla="*/ 0 w 1224136"/>
              <a:gd name="connsiteY6" fmla="*/ 648072 h 648072"/>
              <a:gd name="connsiteX7" fmla="*/ 0 w 1224136"/>
              <a:gd name="connsiteY7" fmla="*/ 0 h 648072"/>
              <a:gd name="connsiteX0" fmla="*/ 0 w 1229302"/>
              <a:gd name="connsiteY0" fmla="*/ 0 h 648072"/>
              <a:gd name="connsiteX1" fmla="*/ 324036 w 1229302"/>
              <a:gd name="connsiteY1" fmla="*/ 0 h 648072"/>
              <a:gd name="connsiteX2" fmla="*/ 195449 w 1229302"/>
              <a:gd name="connsiteY2" fmla="*/ 488343 h 648072"/>
              <a:gd name="connsiteX3" fmla="*/ 1229302 w 1229302"/>
              <a:gd name="connsiteY3" fmla="*/ 491934 h 648072"/>
              <a:gd name="connsiteX4" fmla="*/ 1220087 w 1229302"/>
              <a:gd name="connsiteY4" fmla="*/ 546960 h 648072"/>
              <a:gd name="connsiteX5" fmla="*/ 1224136 w 1229302"/>
              <a:gd name="connsiteY5" fmla="*/ 648072 h 648072"/>
              <a:gd name="connsiteX6" fmla="*/ 0 w 1229302"/>
              <a:gd name="connsiteY6" fmla="*/ 648072 h 648072"/>
              <a:gd name="connsiteX7" fmla="*/ 0 w 1229302"/>
              <a:gd name="connsiteY7" fmla="*/ 0 h 648072"/>
              <a:gd name="connsiteX0" fmla="*/ 0 w 1230555"/>
              <a:gd name="connsiteY0" fmla="*/ 0 h 648072"/>
              <a:gd name="connsiteX1" fmla="*/ 324036 w 1230555"/>
              <a:gd name="connsiteY1" fmla="*/ 0 h 648072"/>
              <a:gd name="connsiteX2" fmla="*/ 195449 w 1230555"/>
              <a:gd name="connsiteY2" fmla="*/ 488343 h 648072"/>
              <a:gd name="connsiteX3" fmla="*/ 1229302 w 1230555"/>
              <a:gd name="connsiteY3" fmla="*/ 491934 h 648072"/>
              <a:gd name="connsiteX4" fmla="*/ 1230420 w 1230555"/>
              <a:gd name="connsiteY4" fmla="*/ 544377 h 648072"/>
              <a:gd name="connsiteX5" fmla="*/ 1224136 w 1230555"/>
              <a:gd name="connsiteY5" fmla="*/ 648072 h 648072"/>
              <a:gd name="connsiteX6" fmla="*/ 0 w 1230555"/>
              <a:gd name="connsiteY6" fmla="*/ 648072 h 648072"/>
              <a:gd name="connsiteX7" fmla="*/ 0 w 1230555"/>
              <a:gd name="connsiteY7" fmla="*/ 0 h 648072"/>
              <a:gd name="connsiteX0" fmla="*/ 0 w 1230555"/>
              <a:gd name="connsiteY0" fmla="*/ 0 h 648072"/>
              <a:gd name="connsiteX1" fmla="*/ 200049 w 1230555"/>
              <a:gd name="connsiteY1" fmla="*/ 12915 h 648072"/>
              <a:gd name="connsiteX2" fmla="*/ 195449 w 1230555"/>
              <a:gd name="connsiteY2" fmla="*/ 488343 h 648072"/>
              <a:gd name="connsiteX3" fmla="*/ 1229302 w 1230555"/>
              <a:gd name="connsiteY3" fmla="*/ 491934 h 648072"/>
              <a:gd name="connsiteX4" fmla="*/ 1230420 w 1230555"/>
              <a:gd name="connsiteY4" fmla="*/ 544377 h 648072"/>
              <a:gd name="connsiteX5" fmla="*/ 1224136 w 1230555"/>
              <a:gd name="connsiteY5" fmla="*/ 648072 h 648072"/>
              <a:gd name="connsiteX6" fmla="*/ 0 w 1230555"/>
              <a:gd name="connsiteY6" fmla="*/ 648072 h 648072"/>
              <a:gd name="connsiteX7" fmla="*/ 0 w 1230555"/>
              <a:gd name="connsiteY7" fmla="*/ 0 h 648072"/>
              <a:gd name="connsiteX0" fmla="*/ 0 w 1230555"/>
              <a:gd name="connsiteY0" fmla="*/ 2584 h 635157"/>
              <a:gd name="connsiteX1" fmla="*/ 200049 w 1230555"/>
              <a:gd name="connsiteY1" fmla="*/ 0 h 635157"/>
              <a:gd name="connsiteX2" fmla="*/ 195449 w 1230555"/>
              <a:gd name="connsiteY2" fmla="*/ 475428 h 635157"/>
              <a:gd name="connsiteX3" fmla="*/ 1229302 w 1230555"/>
              <a:gd name="connsiteY3" fmla="*/ 479019 h 635157"/>
              <a:gd name="connsiteX4" fmla="*/ 1230420 w 1230555"/>
              <a:gd name="connsiteY4" fmla="*/ 531462 h 635157"/>
              <a:gd name="connsiteX5" fmla="*/ 1224136 w 1230555"/>
              <a:gd name="connsiteY5" fmla="*/ 635157 h 635157"/>
              <a:gd name="connsiteX6" fmla="*/ 0 w 1230555"/>
              <a:gd name="connsiteY6" fmla="*/ 635157 h 635157"/>
              <a:gd name="connsiteX7" fmla="*/ 0 w 1230555"/>
              <a:gd name="connsiteY7" fmla="*/ 2584 h 635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0555" h="635157">
                <a:moveTo>
                  <a:pt x="0" y="2584"/>
                </a:moveTo>
                <a:lnTo>
                  <a:pt x="200049" y="0"/>
                </a:lnTo>
                <a:cubicBezTo>
                  <a:pt x="198516" y="158476"/>
                  <a:pt x="196982" y="316952"/>
                  <a:pt x="195449" y="475428"/>
                </a:cubicBezTo>
                <a:lnTo>
                  <a:pt x="1229302" y="479019"/>
                </a:lnTo>
                <a:cubicBezTo>
                  <a:pt x="1228558" y="489491"/>
                  <a:pt x="1231164" y="520990"/>
                  <a:pt x="1230420" y="531462"/>
                </a:cubicBezTo>
                <a:lnTo>
                  <a:pt x="1224136" y="635157"/>
                </a:lnTo>
                <a:lnTo>
                  <a:pt x="0" y="635157"/>
                </a:lnTo>
                <a:lnTo>
                  <a:pt x="0" y="2584"/>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L 形 7"/>
          <p:cNvSpPr/>
          <p:nvPr/>
        </p:nvSpPr>
        <p:spPr>
          <a:xfrm rot="5400000">
            <a:off x="418391" y="3425906"/>
            <a:ext cx="615277" cy="491141"/>
          </a:xfrm>
          <a:custGeom>
            <a:avLst/>
            <a:gdLst>
              <a:gd name="connsiteX0" fmla="*/ 0 w 1224136"/>
              <a:gd name="connsiteY0" fmla="*/ 0 h 648072"/>
              <a:gd name="connsiteX1" fmla="*/ 324036 w 1224136"/>
              <a:gd name="connsiteY1" fmla="*/ 0 h 648072"/>
              <a:gd name="connsiteX2" fmla="*/ 324036 w 1224136"/>
              <a:gd name="connsiteY2" fmla="*/ 324036 h 648072"/>
              <a:gd name="connsiteX3" fmla="*/ 1224136 w 1224136"/>
              <a:gd name="connsiteY3" fmla="*/ 324036 h 648072"/>
              <a:gd name="connsiteX4" fmla="*/ 1224136 w 1224136"/>
              <a:gd name="connsiteY4" fmla="*/ 648072 h 648072"/>
              <a:gd name="connsiteX5" fmla="*/ 0 w 1224136"/>
              <a:gd name="connsiteY5" fmla="*/ 648072 h 648072"/>
              <a:gd name="connsiteX6" fmla="*/ 0 w 1224136"/>
              <a:gd name="connsiteY6" fmla="*/ 0 h 648072"/>
              <a:gd name="connsiteX0" fmla="*/ 0 w 1224136"/>
              <a:gd name="connsiteY0" fmla="*/ 0 h 648072"/>
              <a:gd name="connsiteX1" fmla="*/ 324036 w 1224136"/>
              <a:gd name="connsiteY1" fmla="*/ 0 h 648072"/>
              <a:gd name="connsiteX2" fmla="*/ 195449 w 1224136"/>
              <a:gd name="connsiteY2" fmla="*/ 488343 h 648072"/>
              <a:gd name="connsiteX3" fmla="*/ 1224136 w 1224136"/>
              <a:gd name="connsiteY3" fmla="*/ 324036 h 648072"/>
              <a:gd name="connsiteX4" fmla="*/ 1224136 w 1224136"/>
              <a:gd name="connsiteY4" fmla="*/ 648072 h 648072"/>
              <a:gd name="connsiteX5" fmla="*/ 0 w 1224136"/>
              <a:gd name="connsiteY5" fmla="*/ 648072 h 648072"/>
              <a:gd name="connsiteX6" fmla="*/ 0 w 1224136"/>
              <a:gd name="connsiteY6" fmla="*/ 0 h 648072"/>
              <a:gd name="connsiteX0" fmla="*/ 0 w 1243354"/>
              <a:gd name="connsiteY0" fmla="*/ 0 h 648072"/>
              <a:gd name="connsiteX1" fmla="*/ 324036 w 1243354"/>
              <a:gd name="connsiteY1" fmla="*/ 0 h 648072"/>
              <a:gd name="connsiteX2" fmla="*/ 195449 w 1243354"/>
              <a:gd name="connsiteY2" fmla="*/ 488343 h 648072"/>
              <a:gd name="connsiteX3" fmla="*/ 1224136 w 1243354"/>
              <a:gd name="connsiteY3" fmla="*/ 324036 h 648072"/>
              <a:gd name="connsiteX4" fmla="*/ 1243335 w 1243354"/>
              <a:gd name="connsiteY4" fmla="*/ 534045 h 648072"/>
              <a:gd name="connsiteX5" fmla="*/ 1224136 w 1243354"/>
              <a:gd name="connsiteY5" fmla="*/ 648072 h 648072"/>
              <a:gd name="connsiteX6" fmla="*/ 0 w 1243354"/>
              <a:gd name="connsiteY6" fmla="*/ 648072 h 648072"/>
              <a:gd name="connsiteX7" fmla="*/ 0 w 1243354"/>
              <a:gd name="connsiteY7" fmla="*/ 0 h 648072"/>
              <a:gd name="connsiteX0" fmla="*/ 0 w 1224136"/>
              <a:gd name="connsiteY0" fmla="*/ 0 h 648072"/>
              <a:gd name="connsiteX1" fmla="*/ 324036 w 1224136"/>
              <a:gd name="connsiteY1" fmla="*/ 0 h 648072"/>
              <a:gd name="connsiteX2" fmla="*/ 195449 w 1224136"/>
              <a:gd name="connsiteY2" fmla="*/ 488343 h 648072"/>
              <a:gd name="connsiteX3" fmla="*/ 1224136 w 1224136"/>
              <a:gd name="connsiteY3" fmla="*/ 324036 h 648072"/>
              <a:gd name="connsiteX4" fmla="*/ 1220087 w 1224136"/>
              <a:gd name="connsiteY4" fmla="*/ 546960 h 648072"/>
              <a:gd name="connsiteX5" fmla="*/ 1224136 w 1224136"/>
              <a:gd name="connsiteY5" fmla="*/ 648072 h 648072"/>
              <a:gd name="connsiteX6" fmla="*/ 0 w 1224136"/>
              <a:gd name="connsiteY6" fmla="*/ 648072 h 648072"/>
              <a:gd name="connsiteX7" fmla="*/ 0 w 1224136"/>
              <a:gd name="connsiteY7" fmla="*/ 0 h 648072"/>
              <a:gd name="connsiteX0" fmla="*/ 0 w 1229302"/>
              <a:gd name="connsiteY0" fmla="*/ 0 h 648072"/>
              <a:gd name="connsiteX1" fmla="*/ 324036 w 1229302"/>
              <a:gd name="connsiteY1" fmla="*/ 0 h 648072"/>
              <a:gd name="connsiteX2" fmla="*/ 195449 w 1229302"/>
              <a:gd name="connsiteY2" fmla="*/ 488343 h 648072"/>
              <a:gd name="connsiteX3" fmla="*/ 1229302 w 1229302"/>
              <a:gd name="connsiteY3" fmla="*/ 491934 h 648072"/>
              <a:gd name="connsiteX4" fmla="*/ 1220087 w 1229302"/>
              <a:gd name="connsiteY4" fmla="*/ 546960 h 648072"/>
              <a:gd name="connsiteX5" fmla="*/ 1224136 w 1229302"/>
              <a:gd name="connsiteY5" fmla="*/ 648072 h 648072"/>
              <a:gd name="connsiteX6" fmla="*/ 0 w 1229302"/>
              <a:gd name="connsiteY6" fmla="*/ 648072 h 648072"/>
              <a:gd name="connsiteX7" fmla="*/ 0 w 1229302"/>
              <a:gd name="connsiteY7" fmla="*/ 0 h 648072"/>
              <a:gd name="connsiteX0" fmla="*/ 0 w 1230555"/>
              <a:gd name="connsiteY0" fmla="*/ 0 h 648072"/>
              <a:gd name="connsiteX1" fmla="*/ 324036 w 1230555"/>
              <a:gd name="connsiteY1" fmla="*/ 0 h 648072"/>
              <a:gd name="connsiteX2" fmla="*/ 195449 w 1230555"/>
              <a:gd name="connsiteY2" fmla="*/ 488343 h 648072"/>
              <a:gd name="connsiteX3" fmla="*/ 1229302 w 1230555"/>
              <a:gd name="connsiteY3" fmla="*/ 491934 h 648072"/>
              <a:gd name="connsiteX4" fmla="*/ 1230420 w 1230555"/>
              <a:gd name="connsiteY4" fmla="*/ 544377 h 648072"/>
              <a:gd name="connsiteX5" fmla="*/ 1224136 w 1230555"/>
              <a:gd name="connsiteY5" fmla="*/ 648072 h 648072"/>
              <a:gd name="connsiteX6" fmla="*/ 0 w 1230555"/>
              <a:gd name="connsiteY6" fmla="*/ 648072 h 648072"/>
              <a:gd name="connsiteX7" fmla="*/ 0 w 1230555"/>
              <a:gd name="connsiteY7" fmla="*/ 0 h 648072"/>
              <a:gd name="connsiteX0" fmla="*/ 0 w 1230555"/>
              <a:gd name="connsiteY0" fmla="*/ 0 h 648072"/>
              <a:gd name="connsiteX1" fmla="*/ 200049 w 1230555"/>
              <a:gd name="connsiteY1" fmla="*/ 12915 h 648072"/>
              <a:gd name="connsiteX2" fmla="*/ 195449 w 1230555"/>
              <a:gd name="connsiteY2" fmla="*/ 488343 h 648072"/>
              <a:gd name="connsiteX3" fmla="*/ 1229302 w 1230555"/>
              <a:gd name="connsiteY3" fmla="*/ 491934 h 648072"/>
              <a:gd name="connsiteX4" fmla="*/ 1230420 w 1230555"/>
              <a:gd name="connsiteY4" fmla="*/ 544377 h 648072"/>
              <a:gd name="connsiteX5" fmla="*/ 1224136 w 1230555"/>
              <a:gd name="connsiteY5" fmla="*/ 648072 h 648072"/>
              <a:gd name="connsiteX6" fmla="*/ 0 w 1230555"/>
              <a:gd name="connsiteY6" fmla="*/ 648072 h 648072"/>
              <a:gd name="connsiteX7" fmla="*/ 0 w 1230555"/>
              <a:gd name="connsiteY7" fmla="*/ 0 h 648072"/>
              <a:gd name="connsiteX0" fmla="*/ 0 w 1230555"/>
              <a:gd name="connsiteY0" fmla="*/ 2584 h 635157"/>
              <a:gd name="connsiteX1" fmla="*/ 200049 w 1230555"/>
              <a:gd name="connsiteY1" fmla="*/ 0 h 635157"/>
              <a:gd name="connsiteX2" fmla="*/ 195449 w 1230555"/>
              <a:gd name="connsiteY2" fmla="*/ 475428 h 635157"/>
              <a:gd name="connsiteX3" fmla="*/ 1229302 w 1230555"/>
              <a:gd name="connsiteY3" fmla="*/ 479019 h 635157"/>
              <a:gd name="connsiteX4" fmla="*/ 1230420 w 1230555"/>
              <a:gd name="connsiteY4" fmla="*/ 531462 h 635157"/>
              <a:gd name="connsiteX5" fmla="*/ 1224136 w 1230555"/>
              <a:gd name="connsiteY5" fmla="*/ 635157 h 635157"/>
              <a:gd name="connsiteX6" fmla="*/ 0 w 1230555"/>
              <a:gd name="connsiteY6" fmla="*/ 635157 h 635157"/>
              <a:gd name="connsiteX7" fmla="*/ 0 w 1230555"/>
              <a:gd name="connsiteY7" fmla="*/ 2584 h 635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0555" h="635157">
                <a:moveTo>
                  <a:pt x="0" y="2584"/>
                </a:moveTo>
                <a:lnTo>
                  <a:pt x="200049" y="0"/>
                </a:lnTo>
                <a:cubicBezTo>
                  <a:pt x="198516" y="158476"/>
                  <a:pt x="196982" y="316952"/>
                  <a:pt x="195449" y="475428"/>
                </a:cubicBezTo>
                <a:lnTo>
                  <a:pt x="1229302" y="479019"/>
                </a:lnTo>
                <a:cubicBezTo>
                  <a:pt x="1228558" y="489491"/>
                  <a:pt x="1231164" y="520990"/>
                  <a:pt x="1230420" y="531462"/>
                </a:cubicBezTo>
                <a:lnTo>
                  <a:pt x="1224136" y="635157"/>
                </a:lnTo>
                <a:lnTo>
                  <a:pt x="0" y="635157"/>
                </a:lnTo>
                <a:lnTo>
                  <a:pt x="0" y="2584"/>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896856" y="3579862"/>
            <a:ext cx="7344816" cy="1169551"/>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在此处添加文字</a:t>
            </a:r>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a:t>
            </a: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51215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250" fill="hold"/>
                                        <p:tgtEl>
                                          <p:spTgt spid="4"/>
                                        </p:tgtEl>
                                        <p:attrNameLst>
                                          <p:attrName>ppt_x</p:attrName>
                                        </p:attrNameLst>
                                      </p:cBhvr>
                                      <p:tavLst>
                                        <p:tav tm="0">
                                          <p:val>
                                            <p:strVal val="0-#ppt_w/2"/>
                                          </p:val>
                                        </p:tav>
                                        <p:tav tm="100000">
                                          <p:val>
                                            <p:strVal val="#ppt_x"/>
                                          </p:val>
                                        </p:tav>
                                      </p:tavLst>
                                    </p:anim>
                                    <p:anim calcmode="lin" valueType="num">
                                      <p:cBhvr additive="base">
                                        <p:cTn id="11" dur="1250" fill="hold"/>
                                        <p:tgtEl>
                                          <p:spTgt spid="4"/>
                                        </p:tgtEl>
                                        <p:attrNameLst>
                                          <p:attrName>ppt_y</p:attrName>
                                        </p:attrNameLst>
                                      </p:cBhvr>
                                      <p:tavLst>
                                        <p:tav tm="0">
                                          <p:val>
                                            <p:strVal val="#ppt_y"/>
                                          </p:val>
                                        </p:tav>
                                        <p:tav tm="100000">
                                          <p:val>
                                            <p:strVal val="#ppt_y"/>
                                          </p:val>
                                        </p:tav>
                                      </p:tavLst>
                                    </p:anim>
                                  </p:childTnLst>
                                </p:cTn>
                              </p:par>
                            </p:childTnLst>
                          </p:cTn>
                        </p:par>
                        <p:par>
                          <p:cTn id="12" fill="hold">
                            <p:stCondLst>
                              <p:cond delay="1250"/>
                            </p:stCondLst>
                            <p:childTnLst>
                              <p:par>
                                <p:cTn id="13" presetID="52"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Scale>
                                      <p:cBhvr>
                                        <p:cTn id="15"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2"/>
                                        </p:tgtEl>
                                        <p:attrNameLst>
                                          <p:attrName>ppt_x</p:attrName>
                                          <p:attrName>ppt_y</p:attrName>
                                        </p:attrNameLst>
                                      </p:cBhvr>
                                    </p:animMotion>
                                    <p:animEffect transition="in" filter="fade">
                                      <p:cBhvr>
                                        <p:cTn id="17" dur="1000"/>
                                        <p:tgtEl>
                                          <p:spTgt spid="2"/>
                                        </p:tgtEl>
                                      </p:cBhvr>
                                    </p:animEffect>
                                  </p:childTnLst>
                                </p:cTn>
                              </p:par>
                              <p:par>
                                <p:cTn id="18" presetID="56" presetClass="entr" presetSubtype="0" fill="hold" grpId="0" nodeType="withEffect">
                                  <p:stCondLst>
                                    <p:cond delay="0"/>
                                  </p:stCondLst>
                                  <p:iterate type="lt">
                                    <p:tmPct val="10000"/>
                                  </p:iterate>
                                  <p:childTnLst>
                                    <p:set>
                                      <p:cBhvr>
                                        <p:cTn id="19" dur="1" fill="hold">
                                          <p:stCondLst>
                                            <p:cond delay="0"/>
                                          </p:stCondLst>
                                        </p:cTn>
                                        <p:tgtEl>
                                          <p:spTgt spid="6"/>
                                        </p:tgtEl>
                                        <p:attrNameLst>
                                          <p:attrName>style.visibility</p:attrName>
                                        </p:attrNameLst>
                                      </p:cBhvr>
                                      <p:to>
                                        <p:strVal val="visible"/>
                                      </p:to>
                                    </p:set>
                                    <p:anim by="(-#ppt_w*2)" calcmode="lin" valueType="num">
                                      <p:cBhvr rctx="PPT">
                                        <p:cTn id="20" dur="375" autoRev="1" fill="hold">
                                          <p:stCondLst>
                                            <p:cond delay="0"/>
                                          </p:stCondLst>
                                        </p:cTn>
                                        <p:tgtEl>
                                          <p:spTgt spid="6"/>
                                        </p:tgtEl>
                                        <p:attrNameLst>
                                          <p:attrName>ppt_w</p:attrName>
                                        </p:attrNameLst>
                                      </p:cBhvr>
                                    </p:anim>
                                    <p:anim by="(#ppt_w*0.50)" calcmode="lin" valueType="num">
                                      <p:cBhvr>
                                        <p:cTn id="21" dur="375" decel="50000" autoRev="1" fill="hold">
                                          <p:stCondLst>
                                            <p:cond delay="0"/>
                                          </p:stCondLst>
                                        </p:cTn>
                                        <p:tgtEl>
                                          <p:spTgt spid="6"/>
                                        </p:tgtEl>
                                        <p:attrNameLst>
                                          <p:attrName>ppt_x</p:attrName>
                                        </p:attrNameLst>
                                      </p:cBhvr>
                                    </p:anim>
                                    <p:anim from="(-#ppt_h/2)" to="(#ppt_y)" calcmode="lin" valueType="num">
                                      <p:cBhvr>
                                        <p:cTn id="22" dur="750" fill="hold">
                                          <p:stCondLst>
                                            <p:cond delay="0"/>
                                          </p:stCondLst>
                                        </p:cTn>
                                        <p:tgtEl>
                                          <p:spTgt spid="6"/>
                                        </p:tgtEl>
                                        <p:attrNameLst>
                                          <p:attrName>ppt_y</p:attrName>
                                        </p:attrNameLst>
                                      </p:cBhvr>
                                    </p:anim>
                                    <p:animRot by="21600000">
                                      <p:cBhvr>
                                        <p:cTn id="23" dur="750" fill="hold">
                                          <p:stCondLst>
                                            <p:cond delay="0"/>
                                          </p:stCondLst>
                                        </p:cTn>
                                        <p:tgtEl>
                                          <p:spTgt spid="6"/>
                                        </p:tgtEl>
                                        <p:attrNameLst>
                                          <p:attrName>r</p:attrName>
                                        </p:attrNameLst>
                                      </p:cBhvr>
                                    </p:animRot>
                                  </p:childTnLst>
                                </p:cTn>
                              </p:par>
                            </p:childTnLst>
                          </p:cTn>
                        </p:par>
                        <p:par>
                          <p:cTn id="24" fill="hold">
                            <p:stCondLst>
                              <p:cond delay="2450"/>
                            </p:stCondLst>
                            <p:childTnLst>
                              <p:par>
                                <p:cTn id="25" presetID="2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childTnLst>
                                </p:cTn>
                              </p:par>
                              <p:par>
                                <p:cTn id="29" presetID="22" presetClass="entr" presetSubtype="8"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29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5"/>
                                        </p:tgtEl>
                                        <p:attrNameLst>
                                          <p:attrName>ppt_y</p:attrName>
                                        </p:attrNameLst>
                                      </p:cBhvr>
                                      <p:tavLst>
                                        <p:tav tm="0">
                                          <p:val>
                                            <p:strVal val="#ppt_y"/>
                                          </p:val>
                                        </p:tav>
                                        <p:tav tm="100000">
                                          <p:val>
                                            <p:strVal val="#ppt_y"/>
                                          </p:val>
                                        </p:tav>
                                      </p:tavLst>
                                    </p:anim>
                                    <p:anim calcmode="lin" valueType="num">
                                      <p:cBhvr>
                                        <p:cTn id="37"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5"/>
                                        </p:tgtEl>
                                      </p:cBhvr>
                                    </p:animEffect>
                                  </p:childTnLst>
                                </p:cTn>
                              </p:par>
                            </p:childTnLst>
                          </p:cTn>
                        </p:par>
                        <p:par>
                          <p:cTn id="40" fill="hold">
                            <p:stCondLst>
                              <p:cond delay="4600"/>
                            </p:stCondLst>
                            <p:childTnLst>
                              <p:par>
                                <p:cTn id="41" presetID="53" presetClass="entr" presetSubtype="16"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fltVal val="0"/>
                                          </p:val>
                                        </p:tav>
                                        <p:tav tm="100000">
                                          <p:val>
                                            <p:strVal val="#ppt_h"/>
                                          </p:val>
                                        </p:tav>
                                      </p:tavLst>
                                    </p:anim>
                                    <p:animEffect transition="in" filter="fade">
                                      <p:cBhvr>
                                        <p:cTn id="45" dur="500"/>
                                        <p:tgtEl>
                                          <p:spTgt spid="16"/>
                                        </p:tgtEl>
                                      </p:cBhvr>
                                    </p:animEffect>
                                  </p:childTnLst>
                                </p:cTn>
                              </p:par>
                              <p:par>
                                <p:cTn id="46" presetID="22" presetClass="entr" presetSubtype="8" fill="hold"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left)">
                                      <p:cBhvr>
                                        <p:cTn id="48" dur="500"/>
                                        <p:tgtEl>
                                          <p:spTgt spid="17"/>
                                        </p:tgtEl>
                                      </p:cBhvr>
                                    </p:animEffect>
                                  </p:childTnLst>
                                </p:cTn>
                              </p:par>
                            </p:childTnLst>
                          </p:cTn>
                        </p:par>
                        <p:par>
                          <p:cTn id="49" fill="hold">
                            <p:stCondLst>
                              <p:cond delay="51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18"/>
                                        </p:tgtEl>
                                        <p:attrNameLst>
                                          <p:attrName>style.visibility</p:attrName>
                                        </p:attrNameLst>
                                      </p:cBhvr>
                                      <p:to>
                                        <p:strVal val="visible"/>
                                      </p:to>
                                    </p:set>
                                    <p:anim calcmode="lin" valueType="num">
                                      <p:cBhvr>
                                        <p:cTn id="5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18"/>
                                        </p:tgtEl>
                                        <p:attrNameLst>
                                          <p:attrName>ppt_y</p:attrName>
                                        </p:attrNameLst>
                                      </p:cBhvr>
                                      <p:tavLst>
                                        <p:tav tm="0">
                                          <p:val>
                                            <p:strVal val="#ppt_y"/>
                                          </p:val>
                                        </p:tav>
                                        <p:tav tm="100000">
                                          <p:val>
                                            <p:strVal val="#ppt_y"/>
                                          </p:val>
                                        </p:tav>
                                      </p:tavLst>
                                    </p:anim>
                                    <p:anim calcmode="lin" valueType="num">
                                      <p:cBhvr>
                                        <p:cTn id="5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18"/>
                                        </p:tgtEl>
                                      </p:cBhvr>
                                    </p:animEffect>
                                  </p:childTnLst>
                                </p:cTn>
                              </p:par>
                            </p:childTnLst>
                          </p:cTn>
                        </p:par>
                        <p:par>
                          <p:cTn id="57" fill="hold">
                            <p:stCondLst>
                              <p:cond delay="6750"/>
                            </p:stCondLst>
                            <p:childTnLst>
                              <p:par>
                                <p:cTn id="58" presetID="49" presetClass="entr" presetSubtype="0" decel="100000"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p:cTn id="60" dur="500" fill="hold"/>
                                        <p:tgtEl>
                                          <p:spTgt spid="20"/>
                                        </p:tgtEl>
                                        <p:attrNameLst>
                                          <p:attrName>ppt_w</p:attrName>
                                        </p:attrNameLst>
                                      </p:cBhvr>
                                      <p:tavLst>
                                        <p:tav tm="0">
                                          <p:val>
                                            <p:fltVal val="0"/>
                                          </p:val>
                                        </p:tav>
                                        <p:tav tm="100000">
                                          <p:val>
                                            <p:strVal val="#ppt_w"/>
                                          </p:val>
                                        </p:tav>
                                      </p:tavLst>
                                    </p:anim>
                                    <p:anim calcmode="lin" valueType="num">
                                      <p:cBhvr>
                                        <p:cTn id="61" dur="500" fill="hold"/>
                                        <p:tgtEl>
                                          <p:spTgt spid="20"/>
                                        </p:tgtEl>
                                        <p:attrNameLst>
                                          <p:attrName>ppt_h</p:attrName>
                                        </p:attrNameLst>
                                      </p:cBhvr>
                                      <p:tavLst>
                                        <p:tav tm="0">
                                          <p:val>
                                            <p:fltVal val="0"/>
                                          </p:val>
                                        </p:tav>
                                        <p:tav tm="100000">
                                          <p:val>
                                            <p:strVal val="#ppt_h"/>
                                          </p:val>
                                        </p:tav>
                                      </p:tavLst>
                                    </p:anim>
                                    <p:anim calcmode="lin" valueType="num">
                                      <p:cBhvr>
                                        <p:cTn id="62" dur="500" fill="hold"/>
                                        <p:tgtEl>
                                          <p:spTgt spid="20"/>
                                        </p:tgtEl>
                                        <p:attrNameLst>
                                          <p:attrName>style.rotation</p:attrName>
                                        </p:attrNameLst>
                                      </p:cBhvr>
                                      <p:tavLst>
                                        <p:tav tm="0">
                                          <p:val>
                                            <p:fltVal val="360"/>
                                          </p:val>
                                        </p:tav>
                                        <p:tav tm="100000">
                                          <p:val>
                                            <p:fltVal val="0"/>
                                          </p:val>
                                        </p:tav>
                                      </p:tavLst>
                                    </p:anim>
                                    <p:animEffect transition="in" filter="fade">
                                      <p:cBhvr>
                                        <p:cTn id="63" dur="500"/>
                                        <p:tgtEl>
                                          <p:spTgt spid="20"/>
                                        </p:tgtEl>
                                      </p:cBhvr>
                                    </p:animEffect>
                                  </p:childTnLst>
                                </p:cTn>
                              </p:par>
                              <p:par>
                                <p:cTn id="64" presetID="49" presetClass="entr" presetSubtype="0" decel="100000" fill="hold" grpId="0" nodeType="withEffect">
                                  <p:stCondLst>
                                    <p:cond delay="0"/>
                                  </p:stCondLst>
                                  <p:childTnLst>
                                    <p:set>
                                      <p:cBhvr>
                                        <p:cTn id="65" dur="1" fill="hold">
                                          <p:stCondLst>
                                            <p:cond delay="0"/>
                                          </p:stCondLst>
                                        </p:cTn>
                                        <p:tgtEl>
                                          <p:spTgt spid="19"/>
                                        </p:tgtEl>
                                        <p:attrNameLst>
                                          <p:attrName>style.visibility</p:attrName>
                                        </p:attrNameLst>
                                      </p:cBhvr>
                                      <p:to>
                                        <p:strVal val="visible"/>
                                      </p:to>
                                    </p:set>
                                    <p:anim calcmode="lin" valueType="num">
                                      <p:cBhvr>
                                        <p:cTn id="66" dur="500" fill="hold"/>
                                        <p:tgtEl>
                                          <p:spTgt spid="19"/>
                                        </p:tgtEl>
                                        <p:attrNameLst>
                                          <p:attrName>ppt_w</p:attrName>
                                        </p:attrNameLst>
                                      </p:cBhvr>
                                      <p:tavLst>
                                        <p:tav tm="0">
                                          <p:val>
                                            <p:fltVal val="0"/>
                                          </p:val>
                                        </p:tav>
                                        <p:tav tm="100000">
                                          <p:val>
                                            <p:strVal val="#ppt_w"/>
                                          </p:val>
                                        </p:tav>
                                      </p:tavLst>
                                    </p:anim>
                                    <p:anim calcmode="lin" valueType="num">
                                      <p:cBhvr>
                                        <p:cTn id="67" dur="500" fill="hold"/>
                                        <p:tgtEl>
                                          <p:spTgt spid="19"/>
                                        </p:tgtEl>
                                        <p:attrNameLst>
                                          <p:attrName>ppt_h</p:attrName>
                                        </p:attrNameLst>
                                      </p:cBhvr>
                                      <p:tavLst>
                                        <p:tav tm="0">
                                          <p:val>
                                            <p:fltVal val="0"/>
                                          </p:val>
                                        </p:tav>
                                        <p:tav tm="100000">
                                          <p:val>
                                            <p:strVal val="#ppt_h"/>
                                          </p:val>
                                        </p:tav>
                                      </p:tavLst>
                                    </p:anim>
                                    <p:anim calcmode="lin" valueType="num">
                                      <p:cBhvr>
                                        <p:cTn id="68" dur="500" fill="hold"/>
                                        <p:tgtEl>
                                          <p:spTgt spid="19"/>
                                        </p:tgtEl>
                                        <p:attrNameLst>
                                          <p:attrName>style.rotation</p:attrName>
                                        </p:attrNameLst>
                                      </p:cBhvr>
                                      <p:tavLst>
                                        <p:tav tm="0">
                                          <p:val>
                                            <p:fltVal val="360"/>
                                          </p:val>
                                        </p:tav>
                                        <p:tav tm="100000">
                                          <p:val>
                                            <p:fltVal val="0"/>
                                          </p:val>
                                        </p:tav>
                                      </p:tavLst>
                                    </p:anim>
                                    <p:animEffect transition="in" filter="fade">
                                      <p:cBhvr>
                                        <p:cTn id="69" dur="500"/>
                                        <p:tgtEl>
                                          <p:spTgt spid="19"/>
                                        </p:tgtEl>
                                      </p:cBhvr>
                                    </p:animEffect>
                                  </p:childTnLst>
                                </p:cTn>
                              </p:par>
                            </p:childTnLst>
                          </p:cTn>
                        </p:par>
                        <p:par>
                          <p:cTn id="70" fill="hold">
                            <p:stCondLst>
                              <p:cond delay="725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21"/>
                                        </p:tgtEl>
                                        <p:attrNameLst>
                                          <p:attrName>style.visibility</p:attrName>
                                        </p:attrNameLst>
                                      </p:cBhvr>
                                      <p:to>
                                        <p:strVal val="visible"/>
                                      </p:to>
                                    </p:set>
                                    <p:anim calcmode="lin" valueType="num">
                                      <p:cBhvr>
                                        <p:cTn id="73"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21"/>
                                        </p:tgtEl>
                                        <p:attrNameLst>
                                          <p:attrName>ppt_y</p:attrName>
                                        </p:attrNameLst>
                                      </p:cBhvr>
                                      <p:tavLst>
                                        <p:tav tm="0">
                                          <p:val>
                                            <p:strVal val="#ppt_y"/>
                                          </p:val>
                                        </p:tav>
                                        <p:tav tm="100000">
                                          <p:val>
                                            <p:strVal val="#ppt_y"/>
                                          </p:val>
                                        </p:tav>
                                      </p:tavLst>
                                    </p:anim>
                                    <p:anim calcmode="lin" valueType="num">
                                      <p:cBhvr>
                                        <p:cTn id="75"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15" grpId="0"/>
      <p:bldP spid="16" grpId="0"/>
      <p:bldP spid="18" grpId="0"/>
      <p:bldP spid="19" grpId="0" animBg="1"/>
      <p:bldP spid="20" grpId="0" animBg="1"/>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4" name="圆角矩形 3"/>
          <p:cNvSpPr/>
          <p:nvPr/>
        </p:nvSpPr>
        <p:spPr>
          <a:xfrm>
            <a:off x="-108481" y="166386"/>
            <a:ext cx="827584" cy="4320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51520" y="638638"/>
            <a:ext cx="8712968" cy="4392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899592" y="197744"/>
            <a:ext cx="2304256"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请点击输入标题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5012" y="-92546"/>
            <a:ext cx="2027872" cy="890786"/>
          </a:xfrm>
          <a:prstGeom prst="rect">
            <a:avLst/>
          </a:prstGeom>
        </p:spPr>
      </p:pic>
      <p:sp>
        <p:nvSpPr>
          <p:cNvPr id="7" name="TextBox 6"/>
          <p:cNvSpPr txBox="1"/>
          <p:nvPr/>
        </p:nvSpPr>
        <p:spPr>
          <a:xfrm>
            <a:off x="530260" y="862771"/>
            <a:ext cx="738664" cy="4104456"/>
          </a:xfrm>
          <a:prstGeom prst="rect">
            <a:avLst/>
          </a:prstGeom>
          <a:noFill/>
        </p:spPr>
        <p:txBody>
          <a:bodyPr vert="eaVert" wrap="square" rtlCol="0">
            <a:spAutoFit/>
          </a:bodyPr>
          <a:lstStyle/>
          <a:p>
            <a:r>
              <a:rPr lang="zh-CN" altLang="en-US" sz="3600" b="1" dirty="0">
                <a:solidFill>
                  <a:srgbClr val="0070C0"/>
                </a:solidFill>
                <a:latin typeface="微软雅黑" panose="020B0503020204020204" pitchFamily="34" charset="-122"/>
                <a:ea typeface="微软雅黑" panose="020B0503020204020204" pitchFamily="34" charset="-122"/>
              </a:rPr>
              <a:t>在</a:t>
            </a:r>
            <a:r>
              <a:rPr lang="zh-CN" altLang="en-US" sz="3600" b="1" dirty="0" smtClean="0">
                <a:solidFill>
                  <a:srgbClr val="0070C0"/>
                </a:solidFill>
                <a:latin typeface="微软雅黑" panose="020B0503020204020204" pitchFamily="34" charset="-122"/>
                <a:ea typeface="微软雅黑" panose="020B0503020204020204" pitchFamily="34" charset="-122"/>
              </a:rPr>
              <a:t>此处添加标题</a:t>
            </a:r>
            <a:endParaRPr lang="zh-CN" altLang="en-US" sz="3600" b="1" dirty="0">
              <a:solidFill>
                <a:srgbClr val="0070C0"/>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31640" y="862771"/>
            <a:ext cx="3144849" cy="2088376"/>
          </a:xfrm>
          <a:prstGeom prst="rect">
            <a:avLst/>
          </a:prstGeom>
        </p:spPr>
      </p:pic>
      <p:sp>
        <p:nvSpPr>
          <p:cNvPr id="9" name="TextBox 8"/>
          <p:cNvSpPr txBox="1"/>
          <p:nvPr/>
        </p:nvSpPr>
        <p:spPr>
          <a:xfrm>
            <a:off x="4860032" y="987574"/>
            <a:ext cx="3600400" cy="2246769"/>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在此处添加</a:t>
            </a:r>
            <a:r>
              <a:rPr lang="zh-CN" altLang="en-US" sz="1400" dirty="0" smtClean="0">
                <a:latin typeface="微软雅黑" panose="020B0503020204020204" pitchFamily="34" charset="-122"/>
                <a:ea typeface="微软雅黑" panose="020B0503020204020204" pitchFamily="34" charset="-122"/>
              </a:rPr>
              <a:t>文字</a:t>
            </a:r>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endParaRPr lang="zh-CN" altLang="en-US" sz="1400" dirty="0">
              <a:latin typeface="微软雅黑" panose="020B0503020204020204" pitchFamily="34" charset="-122"/>
              <a:ea typeface="微软雅黑" panose="020B0503020204020204" pitchFamily="34" charset="-122"/>
            </a:endParaRPr>
          </a:p>
        </p:txBody>
      </p:sp>
      <p:sp>
        <p:nvSpPr>
          <p:cNvPr id="13" name="TextBox 12"/>
          <p:cNvSpPr txBox="1"/>
          <p:nvPr/>
        </p:nvSpPr>
        <p:spPr>
          <a:xfrm>
            <a:off x="1305240" y="3147814"/>
            <a:ext cx="6651135" cy="1815882"/>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在此处添加</a:t>
            </a:r>
            <a:r>
              <a:rPr lang="zh-CN" altLang="en-US" sz="1400" dirty="0" smtClean="0">
                <a:latin typeface="微软雅黑" panose="020B0503020204020204" pitchFamily="34" charset="-122"/>
                <a:ea typeface="微软雅黑" panose="020B0503020204020204" pitchFamily="34" charset="-122"/>
              </a:rPr>
              <a:t>文字</a:t>
            </a:r>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在此处添加文字</a:t>
            </a:r>
          </a:p>
          <a:p>
            <a:r>
              <a:rPr lang="zh-CN" altLang="en-US" sz="1400" dirty="0">
                <a:latin typeface="微软雅黑" panose="020B0503020204020204" pitchFamily="34" charset="-122"/>
                <a:ea typeface="微软雅黑" panose="020B0503020204020204" pitchFamily="34" charset="-122"/>
              </a:rPr>
              <a:t>在此处添加</a:t>
            </a: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a:p>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63238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250" fill="hold"/>
                                        <p:tgtEl>
                                          <p:spTgt spid="4"/>
                                        </p:tgtEl>
                                        <p:attrNameLst>
                                          <p:attrName>ppt_x</p:attrName>
                                        </p:attrNameLst>
                                      </p:cBhvr>
                                      <p:tavLst>
                                        <p:tav tm="0">
                                          <p:val>
                                            <p:strVal val="0-#ppt_w/2"/>
                                          </p:val>
                                        </p:tav>
                                        <p:tav tm="100000">
                                          <p:val>
                                            <p:strVal val="#ppt_x"/>
                                          </p:val>
                                        </p:tav>
                                      </p:tavLst>
                                    </p:anim>
                                    <p:anim calcmode="lin" valueType="num">
                                      <p:cBhvr additive="base">
                                        <p:cTn id="11" dur="1250" fill="hold"/>
                                        <p:tgtEl>
                                          <p:spTgt spid="4"/>
                                        </p:tgtEl>
                                        <p:attrNameLst>
                                          <p:attrName>ppt_y</p:attrName>
                                        </p:attrNameLst>
                                      </p:cBhvr>
                                      <p:tavLst>
                                        <p:tav tm="0">
                                          <p:val>
                                            <p:strVal val="#ppt_y"/>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by="(-#ppt_w*2)" calcmode="lin" valueType="num">
                                      <p:cBhvr rctx="PPT">
                                        <p:cTn id="14" dur="375" autoRev="1" fill="hold">
                                          <p:stCondLst>
                                            <p:cond delay="0"/>
                                          </p:stCondLst>
                                        </p:cTn>
                                        <p:tgtEl>
                                          <p:spTgt spid="6"/>
                                        </p:tgtEl>
                                        <p:attrNameLst>
                                          <p:attrName>ppt_w</p:attrName>
                                        </p:attrNameLst>
                                      </p:cBhvr>
                                    </p:anim>
                                    <p:anim by="(#ppt_w*0.50)" calcmode="lin" valueType="num">
                                      <p:cBhvr>
                                        <p:cTn id="15" dur="375" decel="50000" autoRev="1" fill="hold">
                                          <p:stCondLst>
                                            <p:cond delay="0"/>
                                          </p:stCondLst>
                                        </p:cTn>
                                        <p:tgtEl>
                                          <p:spTgt spid="6"/>
                                        </p:tgtEl>
                                        <p:attrNameLst>
                                          <p:attrName>ppt_x</p:attrName>
                                        </p:attrNameLst>
                                      </p:cBhvr>
                                    </p:anim>
                                    <p:anim from="(-#ppt_h/2)" to="(#ppt_y)" calcmode="lin" valueType="num">
                                      <p:cBhvr>
                                        <p:cTn id="16" dur="750" fill="hold">
                                          <p:stCondLst>
                                            <p:cond delay="0"/>
                                          </p:stCondLst>
                                        </p:cTn>
                                        <p:tgtEl>
                                          <p:spTgt spid="6"/>
                                        </p:tgtEl>
                                        <p:attrNameLst>
                                          <p:attrName>ppt_y</p:attrName>
                                        </p:attrNameLst>
                                      </p:cBhvr>
                                    </p:anim>
                                    <p:animRot by="21600000">
                                      <p:cBhvr>
                                        <p:cTn id="17" dur="750" fill="hold">
                                          <p:stCondLst>
                                            <p:cond delay="0"/>
                                          </p:stCondLst>
                                        </p:cTn>
                                        <p:tgtEl>
                                          <p:spTgt spid="6"/>
                                        </p:tgtEl>
                                        <p:attrNameLst>
                                          <p:attrName>r</p:attrName>
                                        </p:attrNameLst>
                                      </p:cBhvr>
                                    </p:animRot>
                                  </p:childTnLst>
                                </p:cTn>
                              </p:par>
                            </p:childTnLst>
                          </p:cTn>
                        </p:par>
                        <p:par>
                          <p:cTn id="18" fill="hold">
                            <p:stCondLst>
                              <p:cond delay="1250"/>
                            </p:stCondLst>
                            <p:childTnLst>
                              <p:par>
                                <p:cTn id="19" presetID="22" presetClass="entr" presetSubtype="1"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up)">
                                      <p:cBhvr>
                                        <p:cTn id="21" dur="500"/>
                                        <p:tgtEl>
                                          <p:spTgt spid="7"/>
                                        </p:tgtEl>
                                      </p:cBhvr>
                                    </p:animEffect>
                                  </p:childTnLst>
                                </p:cTn>
                              </p:par>
                            </p:childTnLst>
                          </p:cTn>
                        </p:par>
                        <p:par>
                          <p:cTn id="22" fill="hold">
                            <p:stCondLst>
                              <p:cond delay="1750"/>
                            </p:stCondLst>
                            <p:childTnLst>
                              <p:par>
                                <p:cTn id="23" presetID="23" presetClass="entr" presetSubtype="16"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childTnLst>
                                </p:cTn>
                              </p:par>
                            </p:childTnLst>
                          </p:cTn>
                        </p:par>
                        <p:par>
                          <p:cTn id="27" fill="hold">
                            <p:stCondLst>
                              <p:cond delay="22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9"/>
                                        </p:tgtEl>
                                        <p:attrNameLst>
                                          <p:attrName>ppt_y</p:attrName>
                                        </p:attrNameLst>
                                      </p:cBhvr>
                                      <p:tavLst>
                                        <p:tav tm="0">
                                          <p:val>
                                            <p:strVal val="#ppt_y"/>
                                          </p:val>
                                        </p:tav>
                                        <p:tav tm="100000">
                                          <p:val>
                                            <p:strVal val="#ppt_y"/>
                                          </p:val>
                                        </p:tav>
                                      </p:tavLst>
                                    </p:anim>
                                    <p:anim calcmode="lin" valueType="num">
                                      <p:cBhvr>
                                        <p:cTn id="32"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9"/>
                                        </p:tgtEl>
                                      </p:cBhvr>
                                    </p:animEffect>
                                  </p:childTnLst>
                                </p:cTn>
                              </p:par>
                              <p:par>
                                <p:cTn id="35" presetID="41" presetClass="entr" presetSubtype="0" fill="hold" grpId="0" nodeType="withEffect">
                                  <p:stCondLst>
                                    <p:cond delay="0"/>
                                  </p:stCondLst>
                                  <p:iterate type="lt">
                                    <p:tmPct val="10000"/>
                                  </p:iterate>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3"/>
                                        </p:tgtEl>
                                        <p:attrNameLst>
                                          <p:attrName>ppt_y</p:attrName>
                                        </p:attrNameLst>
                                      </p:cBhvr>
                                      <p:tavLst>
                                        <p:tav tm="0">
                                          <p:val>
                                            <p:strVal val="#ppt_y"/>
                                          </p:val>
                                        </p:tav>
                                        <p:tav tm="100000">
                                          <p:val>
                                            <p:strVal val="#ppt_y"/>
                                          </p:val>
                                        </p:tav>
                                      </p:tavLst>
                                    </p:anim>
                                    <p:anim calcmode="lin" valueType="num">
                                      <p:cBhvr>
                                        <p:cTn id="3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9"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4" name="圆角矩形 3"/>
          <p:cNvSpPr/>
          <p:nvPr/>
        </p:nvSpPr>
        <p:spPr>
          <a:xfrm>
            <a:off x="-108481" y="166386"/>
            <a:ext cx="827584" cy="4320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51520" y="638638"/>
            <a:ext cx="8712968" cy="4392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899592" y="197744"/>
            <a:ext cx="2304256"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请点击输入标题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5012" y="-92546"/>
            <a:ext cx="2027872" cy="890786"/>
          </a:xfrm>
          <a:prstGeom prst="rect">
            <a:avLst/>
          </a:prstGeom>
        </p:spPr>
      </p:pic>
      <p:sp>
        <p:nvSpPr>
          <p:cNvPr id="3" name="椭圆 2"/>
          <p:cNvSpPr/>
          <p:nvPr/>
        </p:nvSpPr>
        <p:spPr>
          <a:xfrm>
            <a:off x="6732240" y="638638"/>
            <a:ext cx="2410644" cy="4392488"/>
          </a:xfrm>
          <a:custGeom>
            <a:avLst/>
            <a:gdLst/>
            <a:ahLst/>
            <a:cxnLst/>
            <a:rect l="l" t="t" r="r" b="b"/>
            <a:pathLst>
              <a:path w="2410644" h="4392488">
                <a:moveTo>
                  <a:pt x="2196244" y="0"/>
                </a:moveTo>
                <a:lnTo>
                  <a:pt x="2410644" y="10826"/>
                </a:lnTo>
                <a:lnTo>
                  <a:pt x="2410644" y="4381662"/>
                </a:lnTo>
                <a:cubicBezTo>
                  <a:pt x="2340133" y="4388990"/>
                  <a:pt x="2268597" y="4392488"/>
                  <a:pt x="2196244" y="4392488"/>
                </a:cubicBezTo>
                <a:cubicBezTo>
                  <a:pt x="983292" y="4392488"/>
                  <a:pt x="0" y="3409196"/>
                  <a:pt x="0" y="2196244"/>
                </a:cubicBezTo>
                <a:cubicBezTo>
                  <a:pt x="0" y="983292"/>
                  <a:pt x="983292" y="0"/>
                  <a:pt x="2196244" y="0"/>
                </a:cubicBezTo>
                <a:close/>
              </a:path>
            </a:pathLst>
          </a:custGeom>
          <a:solidFill>
            <a:srgbClr val="0070C0">
              <a:alpha val="1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827584" y="987574"/>
            <a:ext cx="5760640"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请</a:t>
            </a:r>
            <a:r>
              <a:rPr lang="zh-CN" altLang="en-US" dirty="0" smtClean="0">
                <a:latin typeface="微软雅黑" panose="020B0503020204020204" pitchFamily="34" charset="-122"/>
                <a:ea typeface="微软雅黑" panose="020B0503020204020204" pitchFamily="34" charset="-122"/>
              </a:rPr>
              <a:t>在此处插入文字</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38403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250" fill="hold"/>
                                        <p:tgtEl>
                                          <p:spTgt spid="4"/>
                                        </p:tgtEl>
                                        <p:attrNameLst>
                                          <p:attrName>ppt_x</p:attrName>
                                        </p:attrNameLst>
                                      </p:cBhvr>
                                      <p:tavLst>
                                        <p:tav tm="0">
                                          <p:val>
                                            <p:strVal val="0-#ppt_w/2"/>
                                          </p:val>
                                        </p:tav>
                                        <p:tav tm="100000">
                                          <p:val>
                                            <p:strVal val="#ppt_x"/>
                                          </p:val>
                                        </p:tav>
                                      </p:tavLst>
                                    </p:anim>
                                    <p:anim calcmode="lin" valueType="num">
                                      <p:cBhvr additive="base">
                                        <p:cTn id="11" dur="1250" fill="hold"/>
                                        <p:tgtEl>
                                          <p:spTgt spid="4"/>
                                        </p:tgtEl>
                                        <p:attrNameLst>
                                          <p:attrName>ppt_y</p:attrName>
                                        </p:attrNameLst>
                                      </p:cBhvr>
                                      <p:tavLst>
                                        <p:tav tm="0">
                                          <p:val>
                                            <p:strVal val="#ppt_y"/>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by="(-#ppt_w*2)" calcmode="lin" valueType="num">
                                      <p:cBhvr rctx="PPT">
                                        <p:cTn id="14" dur="375" autoRev="1" fill="hold">
                                          <p:stCondLst>
                                            <p:cond delay="0"/>
                                          </p:stCondLst>
                                        </p:cTn>
                                        <p:tgtEl>
                                          <p:spTgt spid="6"/>
                                        </p:tgtEl>
                                        <p:attrNameLst>
                                          <p:attrName>ppt_w</p:attrName>
                                        </p:attrNameLst>
                                      </p:cBhvr>
                                    </p:anim>
                                    <p:anim by="(#ppt_w*0.50)" calcmode="lin" valueType="num">
                                      <p:cBhvr>
                                        <p:cTn id="15" dur="375" decel="50000" autoRev="1" fill="hold">
                                          <p:stCondLst>
                                            <p:cond delay="0"/>
                                          </p:stCondLst>
                                        </p:cTn>
                                        <p:tgtEl>
                                          <p:spTgt spid="6"/>
                                        </p:tgtEl>
                                        <p:attrNameLst>
                                          <p:attrName>ppt_x</p:attrName>
                                        </p:attrNameLst>
                                      </p:cBhvr>
                                    </p:anim>
                                    <p:anim from="(-#ppt_h/2)" to="(#ppt_y)" calcmode="lin" valueType="num">
                                      <p:cBhvr>
                                        <p:cTn id="16" dur="750" fill="hold">
                                          <p:stCondLst>
                                            <p:cond delay="0"/>
                                          </p:stCondLst>
                                        </p:cTn>
                                        <p:tgtEl>
                                          <p:spTgt spid="6"/>
                                        </p:tgtEl>
                                        <p:attrNameLst>
                                          <p:attrName>ppt_y</p:attrName>
                                        </p:attrNameLst>
                                      </p:cBhvr>
                                    </p:anim>
                                    <p:animRot by="21600000">
                                      <p:cBhvr>
                                        <p:cTn id="17" dur="750" fill="hold">
                                          <p:stCondLst>
                                            <p:cond delay="0"/>
                                          </p:stCondLst>
                                        </p:cTn>
                                        <p:tgtEl>
                                          <p:spTgt spid="6"/>
                                        </p:tgtEl>
                                        <p:attrNameLst>
                                          <p:attrName>r</p:attrName>
                                        </p:attrNameLst>
                                      </p:cBhvr>
                                    </p:animRot>
                                  </p:childTnLst>
                                </p:cTn>
                              </p:par>
                              <p:par>
                                <p:cTn id="18" presetID="30" presetClass="entr" presetSubtype="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800" decel="100000"/>
                                        <p:tgtEl>
                                          <p:spTgt spid="3"/>
                                        </p:tgtEl>
                                      </p:cBhvr>
                                    </p:animEffect>
                                    <p:anim calcmode="lin" valueType="num">
                                      <p:cBhvr>
                                        <p:cTn id="21" dur="800" decel="100000" fill="hold"/>
                                        <p:tgtEl>
                                          <p:spTgt spid="3"/>
                                        </p:tgtEl>
                                        <p:attrNameLst>
                                          <p:attrName>style.rotation</p:attrName>
                                        </p:attrNameLst>
                                      </p:cBhvr>
                                      <p:tavLst>
                                        <p:tav tm="0">
                                          <p:val>
                                            <p:fltVal val="-90"/>
                                          </p:val>
                                        </p:tav>
                                        <p:tav tm="100000">
                                          <p:val>
                                            <p:fltVal val="0"/>
                                          </p:val>
                                        </p:tav>
                                      </p:tavLst>
                                    </p:anim>
                                    <p:anim calcmode="lin" valueType="num">
                                      <p:cBhvr>
                                        <p:cTn id="22" dur="800" decel="100000" fill="hold"/>
                                        <p:tgtEl>
                                          <p:spTgt spid="3"/>
                                        </p:tgtEl>
                                        <p:attrNameLst>
                                          <p:attrName>ppt_x</p:attrName>
                                        </p:attrNameLst>
                                      </p:cBhvr>
                                      <p:tavLst>
                                        <p:tav tm="0">
                                          <p:val>
                                            <p:strVal val="#ppt_x+0.4"/>
                                          </p:val>
                                        </p:tav>
                                        <p:tav tm="100000">
                                          <p:val>
                                            <p:strVal val="#ppt_x-0.05"/>
                                          </p:val>
                                        </p:tav>
                                      </p:tavLst>
                                    </p:anim>
                                    <p:anim calcmode="lin" valueType="num">
                                      <p:cBhvr>
                                        <p:cTn id="23" dur="800" decel="100000" fill="hold"/>
                                        <p:tgtEl>
                                          <p:spTgt spid="3"/>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26" fill="hold">
                            <p:stCondLst>
                              <p:cond delay="12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1"/>
                                        </p:tgtEl>
                                        <p:attrNameLst>
                                          <p:attrName>ppt_y</p:attrName>
                                        </p:attrNameLst>
                                      </p:cBhvr>
                                      <p:tavLst>
                                        <p:tav tm="0">
                                          <p:val>
                                            <p:strVal val="#ppt_y"/>
                                          </p:val>
                                        </p:tav>
                                        <p:tav tm="100000">
                                          <p:val>
                                            <p:strVal val="#ppt_y"/>
                                          </p:val>
                                        </p:tav>
                                      </p:tavLst>
                                    </p:anim>
                                    <p:anim calcmode="lin" valueType="num">
                                      <p:cBhvr>
                                        <p:cTn id="31"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3" grpId="0" animBg="1"/>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4" name="圆角矩形 3"/>
          <p:cNvSpPr/>
          <p:nvPr/>
        </p:nvSpPr>
        <p:spPr>
          <a:xfrm>
            <a:off x="-108481" y="166386"/>
            <a:ext cx="827584" cy="4320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51520" y="638638"/>
            <a:ext cx="8712968" cy="4392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899592" y="197744"/>
            <a:ext cx="2304256"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请点击输入标题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5012" y="-92546"/>
            <a:ext cx="2027872" cy="890786"/>
          </a:xfrm>
          <a:prstGeom prst="rect">
            <a:avLst/>
          </a:prstGeom>
        </p:spPr>
      </p:pic>
      <p:sp>
        <p:nvSpPr>
          <p:cNvPr id="3" name="椭圆 2"/>
          <p:cNvSpPr/>
          <p:nvPr/>
        </p:nvSpPr>
        <p:spPr>
          <a:xfrm>
            <a:off x="6732240" y="638638"/>
            <a:ext cx="2410644" cy="4392488"/>
          </a:xfrm>
          <a:custGeom>
            <a:avLst/>
            <a:gdLst/>
            <a:ahLst/>
            <a:cxnLst/>
            <a:rect l="l" t="t" r="r" b="b"/>
            <a:pathLst>
              <a:path w="2410644" h="4392488">
                <a:moveTo>
                  <a:pt x="2196244" y="0"/>
                </a:moveTo>
                <a:lnTo>
                  <a:pt x="2410644" y="10826"/>
                </a:lnTo>
                <a:lnTo>
                  <a:pt x="2410644" y="4381662"/>
                </a:lnTo>
                <a:cubicBezTo>
                  <a:pt x="2340133" y="4388990"/>
                  <a:pt x="2268597" y="4392488"/>
                  <a:pt x="2196244" y="4392488"/>
                </a:cubicBezTo>
                <a:cubicBezTo>
                  <a:pt x="983292" y="4392488"/>
                  <a:pt x="0" y="3409196"/>
                  <a:pt x="0" y="2196244"/>
                </a:cubicBezTo>
                <a:cubicBezTo>
                  <a:pt x="0" y="983292"/>
                  <a:pt x="983292" y="0"/>
                  <a:pt x="2196244" y="0"/>
                </a:cubicBezTo>
                <a:close/>
              </a:path>
            </a:pathLst>
          </a:custGeom>
          <a:solidFill>
            <a:srgbClr val="0070C0">
              <a:alpha val="1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827584" y="987574"/>
            <a:ext cx="5760640"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请</a:t>
            </a:r>
            <a:r>
              <a:rPr lang="zh-CN" altLang="en-US" dirty="0" smtClean="0">
                <a:latin typeface="微软雅黑" panose="020B0503020204020204" pitchFamily="34" charset="-122"/>
                <a:ea typeface="微软雅黑" panose="020B0503020204020204" pitchFamily="34" charset="-122"/>
              </a:rPr>
              <a:t>在此处插入文字</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38403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250" fill="hold"/>
                                        <p:tgtEl>
                                          <p:spTgt spid="4"/>
                                        </p:tgtEl>
                                        <p:attrNameLst>
                                          <p:attrName>ppt_x</p:attrName>
                                        </p:attrNameLst>
                                      </p:cBhvr>
                                      <p:tavLst>
                                        <p:tav tm="0">
                                          <p:val>
                                            <p:strVal val="0-#ppt_w/2"/>
                                          </p:val>
                                        </p:tav>
                                        <p:tav tm="100000">
                                          <p:val>
                                            <p:strVal val="#ppt_x"/>
                                          </p:val>
                                        </p:tav>
                                      </p:tavLst>
                                    </p:anim>
                                    <p:anim calcmode="lin" valueType="num">
                                      <p:cBhvr additive="base">
                                        <p:cTn id="11" dur="1250" fill="hold"/>
                                        <p:tgtEl>
                                          <p:spTgt spid="4"/>
                                        </p:tgtEl>
                                        <p:attrNameLst>
                                          <p:attrName>ppt_y</p:attrName>
                                        </p:attrNameLst>
                                      </p:cBhvr>
                                      <p:tavLst>
                                        <p:tav tm="0">
                                          <p:val>
                                            <p:strVal val="#ppt_y"/>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by="(-#ppt_w*2)" calcmode="lin" valueType="num">
                                      <p:cBhvr rctx="PPT">
                                        <p:cTn id="14" dur="375" autoRev="1" fill="hold">
                                          <p:stCondLst>
                                            <p:cond delay="0"/>
                                          </p:stCondLst>
                                        </p:cTn>
                                        <p:tgtEl>
                                          <p:spTgt spid="6"/>
                                        </p:tgtEl>
                                        <p:attrNameLst>
                                          <p:attrName>ppt_w</p:attrName>
                                        </p:attrNameLst>
                                      </p:cBhvr>
                                    </p:anim>
                                    <p:anim by="(#ppt_w*0.50)" calcmode="lin" valueType="num">
                                      <p:cBhvr>
                                        <p:cTn id="15" dur="375" decel="50000" autoRev="1" fill="hold">
                                          <p:stCondLst>
                                            <p:cond delay="0"/>
                                          </p:stCondLst>
                                        </p:cTn>
                                        <p:tgtEl>
                                          <p:spTgt spid="6"/>
                                        </p:tgtEl>
                                        <p:attrNameLst>
                                          <p:attrName>ppt_x</p:attrName>
                                        </p:attrNameLst>
                                      </p:cBhvr>
                                    </p:anim>
                                    <p:anim from="(-#ppt_h/2)" to="(#ppt_y)" calcmode="lin" valueType="num">
                                      <p:cBhvr>
                                        <p:cTn id="16" dur="750" fill="hold">
                                          <p:stCondLst>
                                            <p:cond delay="0"/>
                                          </p:stCondLst>
                                        </p:cTn>
                                        <p:tgtEl>
                                          <p:spTgt spid="6"/>
                                        </p:tgtEl>
                                        <p:attrNameLst>
                                          <p:attrName>ppt_y</p:attrName>
                                        </p:attrNameLst>
                                      </p:cBhvr>
                                    </p:anim>
                                    <p:animRot by="21600000">
                                      <p:cBhvr>
                                        <p:cTn id="17" dur="750" fill="hold">
                                          <p:stCondLst>
                                            <p:cond delay="0"/>
                                          </p:stCondLst>
                                        </p:cTn>
                                        <p:tgtEl>
                                          <p:spTgt spid="6"/>
                                        </p:tgtEl>
                                        <p:attrNameLst>
                                          <p:attrName>r</p:attrName>
                                        </p:attrNameLst>
                                      </p:cBhvr>
                                    </p:animRot>
                                  </p:childTnLst>
                                </p:cTn>
                              </p:par>
                              <p:par>
                                <p:cTn id="18" presetID="30" presetClass="entr" presetSubtype="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800" decel="100000"/>
                                        <p:tgtEl>
                                          <p:spTgt spid="3"/>
                                        </p:tgtEl>
                                      </p:cBhvr>
                                    </p:animEffect>
                                    <p:anim calcmode="lin" valueType="num">
                                      <p:cBhvr>
                                        <p:cTn id="21" dur="800" decel="100000" fill="hold"/>
                                        <p:tgtEl>
                                          <p:spTgt spid="3"/>
                                        </p:tgtEl>
                                        <p:attrNameLst>
                                          <p:attrName>style.rotation</p:attrName>
                                        </p:attrNameLst>
                                      </p:cBhvr>
                                      <p:tavLst>
                                        <p:tav tm="0">
                                          <p:val>
                                            <p:fltVal val="-90"/>
                                          </p:val>
                                        </p:tav>
                                        <p:tav tm="100000">
                                          <p:val>
                                            <p:fltVal val="0"/>
                                          </p:val>
                                        </p:tav>
                                      </p:tavLst>
                                    </p:anim>
                                    <p:anim calcmode="lin" valueType="num">
                                      <p:cBhvr>
                                        <p:cTn id="22" dur="800" decel="100000" fill="hold"/>
                                        <p:tgtEl>
                                          <p:spTgt spid="3"/>
                                        </p:tgtEl>
                                        <p:attrNameLst>
                                          <p:attrName>ppt_x</p:attrName>
                                        </p:attrNameLst>
                                      </p:cBhvr>
                                      <p:tavLst>
                                        <p:tav tm="0">
                                          <p:val>
                                            <p:strVal val="#ppt_x+0.4"/>
                                          </p:val>
                                        </p:tav>
                                        <p:tav tm="100000">
                                          <p:val>
                                            <p:strVal val="#ppt_x-0.05"/>
                                          </p:val>
                                        </p:tav>
                                      </p:tavLst>
                                    </p:anim>
                                    <p:anim calcmode="lin" valueType="num">
                                      <p:cBhvr>
                                        <p:cTn id="23" dur="800" decel="100000" fill="hold"/>
                                        <p:tgtEl>
                                          <p:spTgt spid="3"/>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26" fill="hold">
                            <p:stCondLst>
                              <p:cond delay="12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1"/>
                                        </p:tgtEl>
                                        <p:attrNameLst>
                                          <p:attrName>ppt_y</p:attrName>
                                        </p:attrNameLst>
                                      </p:cBhvr>
                                      <p:tavLst>
                                        <p:tav tm="0">
                                          <p:val>
                                            <p:strVal val="#ppt_y"/>
                                          </p:val>
                                        </p:tav>
                                        <p:tav tm="100000">
                                          <p:val>
                                            <p:strVal val="#ppt_y"/>
                                          </p:val>
                                        </p:tav>
                                      </p:tavLst>
                                    </p:anim>
                                    <p:anim calcmode="lin" valueType="num">
                                      <p:cBhvr>
                                        <p:cTn id="31"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3" grpId="0" animBg="1"/>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6073" r="10694"/>
          <a:stretch/>
        </p:blipFill>
        <p:spPr>
          <a:xfrm>
            <a:off x="0" y="0"/>
            <a:ext cx="6421582" cy="5143500"/>
          </a:xfrm>
          <a:prstGeom prst="rect">
            <a:avLst/>
          </a:prstGeom>
        </p:spPr>
      </p:pic>
      <p:grpSp>
        <p:nvGrpSpPr>
          <p:cNvPr id="7" name="组合 6"/>
          <p:cNvGrpSpPr/>
          <p:nvPr/>
        </p:nvGrpSpPr>
        <p:grpSpPr>
          <a:xfrm>
            <a:off x="2573094" y="1275606"/>
            <a:ext cx="6570906" cy="2232248"/>
            <a:chOff x="2573094" y="1275606"/>
            <a:chExt cx="6570906" cy="2376264"/>
          </a:xfrm>
        </p:grpSpPr>
        <p:sp>
          <p:nvSpPr>
            <p:cNvPr id="5" name="矩形 4"/>
            <p:cNvSpPr/>
            <p:nvPr/>
          </p:nvSpPr>
          <p:spPr>
            <a:xfrm>
              <a:off x="3635896" y="1275606"/>
              <a:ext cx="5508104" cy="237626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573094" y="1275606"/>
              <a:ext cx="1080120" cy="2376264"/>
            </a:xfrm>
            <a:prstGeom prst="rect">
              <a:avLst/>
            </a:prstGeom>
            <a:solidFill>
              <a:srgbClr val="0070C0">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TextBox 7"/>
          <p:cNvSpPr txBox="1"/>
          <p:nvPr/>
        </p:nvSpPr>
        <p:spPr>
          <a:xfrm>
            <a:off x="4139952" y="1779662"/>
            <a:ext cx="4248472" cy="1323439"/>
          </a:xfrm>
          <a:prstGeom prst="rect">
            <a:avLst/>
          </a:prstGeom>
          <a:noFill/>
        </p:spPr>
        <p:txBody>
          <a:bodyPr wrap="square" rtlCol="0">
            <a:spAutoFit/>
          </a:bodyPr>
          <a:lstStyle/>
          <a:p>
            <a:r>
              <a:rPr lang="zh-CN" altLang="en-US" sz="8000" b="1" dirty="0" smtClean="0">
                <a:solidFill>
                  <a:schemeClr val="bg1"/>
                </a:solidFill>
                <a:latin typeface="微软雅黑" panose="020B0503020204020204" pitchFamily="34" charset="-122"/>
                <a:ea typeface="微软雅黑" panose="020B0503020204020204" pitchFamily="34" charset="-122"/>
              </a:rPr>
              <a:t>感谢观看</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76256" y="-92546"/>
            <a:ext cx="2291350" cy="1006524"/>
          </a:xfrm>
          <a:prstGeom prst="rect">
            <a:avLst/>
          </a:prstGeom>
        </p:spPr>
      </p:pic>
    </p:spTree>
    <p:extLst>
      <p:ext uri="{BB962C8B-B14F-4D97-AF65-F5344CB8AC3E}">
        <p14:creationId xmlns:p14="http://schemas.microsoft.com/office/powerpoint/2010/main" val="259730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1000"/>
                                        <p:tgtEl>
                                          <p:spTgt spid="4"/>
                                        </p:tgtEl>
                                      </p:cBhvr>
                                    </p:animEffect>
                                  </p:childTnLst>
                                </p:cTn>
                              </p:par>
                              <p:par>
                                <p:cTn id="8" presetID="2" presetClass="entr" presetSubtype="2"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1+#ppt_w/2"/>
                                          </p:val>
                                        </p:tav>
                                        <p:tav tm="100000">
                                          <p:val>
                                            <p:strVal val="#ppt_x"/>
                                          </p:val>
                                        </p:tav>
                                      </p:tavLst>
                                    </p:anim>
                                    <p:anim calcmode="lin" valueType="num">
                                      <p:cBhvr additive="base">
                                        <p:cTn id="11" dur="500" fill="hold"/>
                                        <p:tgtEl>
                                          <p:spTgt spid="7"/>
                                        </p:tgtEl>
                                        <p:attrNameLst>
                                          <p:attrName>ppt_y</p:attrName>
                                        </p:attrNameLst>
                                      </p:cBhvr>
                                      <p:tavLst>
                                        <p:tav tm="0">
                                          <p:val>
                                            <p:strVal val="#ppt_y"/>
                                          </p:val>
                                        </p:tav>
                                        <p:tav tm="100000">
                                          <p:val>
                                            <p:strVal val="#ppt_y"/>
                                          </p:val>
                                        </p:tav>
                                      </p:tavLst>
                                    </p:anim>
                                  </p:childTnLst>
                                </p:cTn>
                              </p:par>
                              <p:par>
                                <p:cTn id="12" presetID="5" presetClass="entr" presetSubtype="1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checkerboard(across)">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83968" y="1888020"/>
            <a:ext cx="1109495" cy="110949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latin typeface="微软雅黑" panose="020B0503020204020204" pitchFamily="34" charset="-122"/>
                <a:ea typeface="微软雅黑" panose="020B0503020204020204" pitchFamily="34" charset="-122"/>
              </a:rPr>
              <a:t>1</a:t>
            </a:r>
            <a:endParaRPr lang="zh-CN" altLang="en-US" sz="6000" b="1" dirty="0">
              <a:latin typeface="微软雅黑" panose="020B0503020204020204" pitchFamily="34" charset="-122"/>
              <a:ea typeface="微软雅黑" panose="020B0503020204020204" pitchFamily="34" charset="-122"/>
            </a:endParaRPr>
          </a:p>
        </p:txBody>
      </p:sp>
      <p:sp>
        <p:nvSpPr>
          <p:cNvPr id="5" name="TextBox 4"/>
          <p:cNvSpPr txBox="1"/>
          <p:nvPr/>
        </p:nvSpPr>
        <p:spPr>
          <a:xfrm>
            <a:off x="5796136" y="1851670"/>
            <a:ext cx="2304256"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请输入标题</a:t>
            </a:r>
            <a:endParaRPr lang="zh-CN" altLang="en-US" sz="2400" b="1" dirty="0">
              <a:latin typeface="微软雅黑" panose="020B0503020204020204" pitchFamily="34" charset="-122"/>
              <a:ea typeface="微软雅黑" panose="020B0503020204020204" pitchFamily="34" charset="-122"/>
            </a:endParaRPr>
          </a:p>
        </p:txBody>
      </p:sp>
      <p:sp>
        <p:nvSpPr>
          <p:cNvPr id="6" name="TextBox 5"/>
          <p:cNvSpPr txBox="1"/>
          <p:nvPr/>
        </p:nvSpPr>
        <p:spPr>
          <a:xfrm>
            <a:off x="5508104" y="2488120"/>
            <a:ext cx="3024336" cy="830997"/>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在此输入文字在次输入文字</a:t>
            </a:r>
            <a:r>
              <a:rPr lang="zh-CN" altLang="en-US" sz="1600" dirty="0">
                <a:latin typeface="微软雅黑" panose="020B0503020204020204" pitchFamily="34" charset="-122"/>
                <a:ea typeface="微软雅黑" panose="020B0503020204020204" pitchFamily="34" charset="-122"/>
              </a:rPr>
              <a:t>在此输入文字在次输入文字</a:t>
            </a:r>
          </a:p>
          <a:p>
            <a:endParaRPr lang="zh-CN" altLang="en-US" sz="1600" dirty="0">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6256" y="-92546"/>
            <a:ext cx="2291350" cy="1006524"/>
          </a:xfrm>
          <a:prstGeom prst="rect">
            <a:avLst/>
          </a:prstGeom>
        </p:spPr>
      </p:pic>
      <p:pic>
        <p:nvPicPr>
          <p:cNvPr id="8" name="图片 7"/>
          <p:cNvPicPr>
            <a:picLocks noChangeAspect="1"/>
          </p:cNvPicPr>
          <p:nvPr/>
        </p:nvPicPr>
        <p:blipFill rotWithShape="1">
          <a:blip r:embed="rId3">
            <a:extLst>
              <a:ext uri="{28A0092B-C50C-407E-A947-70E740481C1C}">
                <a14:useLocalDpi xmlns:a14="http://schemas.microsoft.com/office/drawing/2010/main" val="0"/>
              </a:ext>
            </a:extLst>
          </a:blip>
          <a:srcRect r="50520"/>
          <a:stretch/>
        </p:blipFill>
        <p:spPr>
          <a:xfrm>
            <a:off x="1" y="-20538"/>
            <a:ext cx="4054763" cy="5164038"/>
          </a:xfrm>
          <a:prstGeom prst="rect">
            <a:avLst/>
          </a:prstGeom>
        </p:spPr>
      </p:pic>
    </p:spTree>
    <p:extLst>
      <p:ext uri="{BB962C8B-B14F-4D97-AF65-F5344CB8AC3E}">
        <p14:creationId xmlns:p14="http://schemas.microsoft.com/office/powerpoint/2010/main" val="2380481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par>
                                <p:cTn id="8" presetID="21"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heel(8)">
                                      <p:cBhvr>
                                        <p:cTn id="10" dur="1500"/>
                                        <p:tgtEl>
                                          <p:spTgt spid="8"/>
                                        </p:tgtEl>
                                      </p:cBhvr>
                                    </p:animEffec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by="(-#ppt_w*2)" calcmode="lin" valueType="num">
                                      <p:cBhvr rctx="PPT">
                                        <p:cTn id="13" dur="500" autoRev="1" fill="hold">
                                          <p:stCondLst>
                                            <p:cond delay="0"/>
                                          </p:stCondLst>
                                        </p:cTn>
                                        <p:tgtEl>
                                          <p:spTgt spid="5"/>
                                        </p:tgtEl>
                                        <p:attrNameLst>
                                          <p:attrName>ppt_w</p:attrName>
                                        </p:attrNameLst>
                                      </p:cBhvr>
                                    </p:anim>
                                    <p:anim by="(#ppt_w*0.50)" calcmode="lin" valueType="num">
                                      <p:cBhvr>
                                        <p:cTn id="14" dur="500" decel="50000" autoRev="1" fill="hold">
                                          <p:stCondLst>
                                            <p:cond delay="0"/>
                                          </p:stCondLst>
                                        </p:cTn>
                                        <p:tgtEl>
                                          <p:spTgt spid="5"/>
                                        </p:tgtEl>
                                        <p:attrNameLst>
                                          <p:attrName>ppt_x</p:attrName>
                                        </p:attrNameLst>
                                      </p:cBhvr>
                                    </p:anim>
                                    <p:anim from="(-#ppt_h/2)" to="(#ppt_y)" calcmode="lin" valueType="num">
                                      <p:cBhvr>
                                        <p:cTn id="15" dur="1000" fill="hold">
                                          <p:stCondLst>
                                            <p:cond delay="0"/>
                                          </p:stCondLst>
                                        </p:cTn>
                                        <p:tgtEl>
                                          <p:spTgt spid="5"/>
                                        </p:tgtEl>
                                        <p:attrNameLst>
                                          <p:attrName>ppt_y</p:attrName>
                                        </p:attrNameLst>
                                      </p:cBhvr>
                                    </p:anim>
                                    <p:animRot by="21600000">
                                      <p:cBhvr>
                                        <p:cTn id="16" dur="1000" fill="hold">
                                          <p:stCondLst>
                                            <p:cond delay="0"/>
                                          </p:stCondLst>
                                        </p:cTn>
                                        <p:tgtEl>
                                          <p:spTgt spid="5"/>
                                        </p:tgtEl>
                                        <p:attrNameLst>
                                          <p:attrName>r</p:attrName>
                                        </p:attrNameLst>
                                      </p:cBhvr>
                                    </p:animRot>
                                  </p:childTnLst>
                                </p:cTn>
                              </p:par>
                              <p:par>
                                <p:cTn id="17" presetID="41" presetClass="entr" presetSubtype="0" fill="hold" grpId="0" nodeType="withEffect">
                                  <p:stCondLst>
                                    <p:cond delay="0"/>
                                  </p:stCondLst>
                                  <p:iterate type="lt">
                                    <p:tmPct val="10000"/>
                                  </p:iterate>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6"/>
                                        </p:tgtEl>
                                        <p:attrNameLst>
                                          <p:attrName>ppt_y</p:attrName>
                                        </p:attrNameLst>
                                      </p:cBhvr>
                                      <p:tavLst>
                                        <p:tav tm="0">
                                          <p:val>
                                            <p:strVal val="#ppt_y"/>
                                          </p:val>
                                        </p:tav>
                                        <p:tav tm="100000">
                                          <p:val>
                                            <p:strVal val="#ppt_y"/>
                                          </p:val>
                                        </p:tav>
                                      </p:tavLst>
                                    </p:anim>
                                    <p:anim calcmode="lin" valueType="num">
                                      <p:cBhvr>
                                        <p:cTn id="21"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4" name="圆角矩形 3"/>
          <p:cNvSpPr/>
          <p:nvPr/>
        </p:nvSpPr>
        <p:spPr>
          <a:xfrm>
            <a:off x="-108481" y="166386"/>
            <a:ext cx="827584" cy="4320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51520" y="627534"/>
            <a:ext cx="8712968" cy="4392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899592" y="197744"/>
            <a:ext cx="2304256"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请点击输入标题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755367" y="915566"/>
            <a:ext cx="1944216" cy="369332"/>
          </a:xfrm>
          <a:prstGeom prst="rect">
            <a:avLst/>
          </a:prstGeom>
          <a:noFill/>
        </p:spPr>
        <p:txBody>
          <a:bodyPr wrap="square" rtlCol="0">
            <a:spAutoFit/>
          </a:bodyPr>
          <a:lstStyle/>
          <a:p>
            <a:r>
              <a:rPr lang="zh-CN" altLang="en-US" b="1" dirty="0" smtClean="0">
                <a:solidFill>
                  <a:srgbClr val="0070C0"/>
                </a:solidFill>
                <a:latin typeface="微软雅黑" panose="020B0503020204020204" pitchFamily="34" charset="-122"/>
                <a:ea typeface="微软雅黑" panose="020B0503020204020204" pitchFamily="34" charset="-122"/>
              </a:rPr>
              <a:t>点击输入文字</a:t>
            </a:r>
            <a:endParaRPr lang="zh-CN" altLang="en-US" b="1" dirty="0">
              <a:solidFill>
                <a:srgbClr val="0070C0"/>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827584" y="1284898"/>
            <a:ext cx="7920880" cy="1815882"/>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在此输入</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a:t>
            </a:r>
            <a:r>
              <a:rPr lang="zh-CN" altLang="en-US" sz="1600" dirty="0" smtClean="0">
                <a:latin typeface="微软雅黑" panose="020B0503020204020204" pitchFamily="34" charset="-122"/>
                <a:ea typeface="微软雅黑" panose="020B0503020204020204" pitchFamily="34" charset="-122"/>
              </a:rPr>
              <a:t>文字</a:t>
            </a:r>
            <a:endParaRPr lang="zh-CN" altLang="en-US" sz="1600" dirty="0">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rotWithShape="1">
          <a:blip r:embed="rId2">
            <a:extLst>
              <a:ext uri="{28A0092B-C50C-407E-A947-70E740481C1C}">
                <a14:useLocalDpi xmlns:a14="http://schemas.microsoft.com/office/drawing/2010/main" val="0"/>
              </a:ext>
            </a:extLst>
          </a:blip>
          <a:srcRect l="2809" t="31222" r="-2809" b="20084"/>
          <a:stretch/>
        </p:blipFill>
        <p:spPr>
          <a:xfrm>
            <a:off x="1491133" y="3099382"/>
            <a:ext cx="6593782" cy="1831281"/>
          </a:xfrm>
          <a:prstGeom prst="rect">
            <a:avLst/>
          </a:prstGeom>
        </p:spPr>
      </p:pic>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15012" y="-92546"/>
            <a:ext cx="2027872" cy="890786"/>
          </a:xfrm>
          <a:prstGeom prst="rect">
            <a:avLst/>
          </a:prstGeom>
        </p:spPr>
      </p:pic>
    </p:spTree>
    <p:extLst>
      <p:ext uri="{BB962C8B-B14F-4D97-AF65-F5344CB8AC3E}">
        <p14:creationId xmlns:p14="http://schemas.microsoft.com/office/powerpoint/2010/main" val="546407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250" fill="hold"/>
                                        <p:tgtEl>
                                          <p:spTgt spid="4"/>
                                        </p:tgtEl>
                                        <p:attrNameLst>
                                          <p:attrName>ppt_x</p:attrName>
                                        </p:attrNameLst>
                                      </p:cBhvr>
                                      <p:tavLst>
                                        <p:tav tm="0">
                                          <p:val>
                                            <p:strVal val="0-#ppt_w/2"/>
                                          </p:val>
                                        </p:tav>
                                        <p:tav tm="100000">
                                          <p:val>
                                            <p:strVal val="#ppt_x"/>
                                          </p:val>
                                        </p:tav>
                                      </p:tavLst>
                                    </p:anim>
                                    <p:anim calcmode="lin" valueType="num">
                                      <p:cBhvr additive="base">
                                        <p:cTn id="11" dur="1250" fill="hold"/>
                                        <p:tgtEl>
                                          <p:spTgt spid="4"/>
                                        </p:tgtEl>
                                        <p:attrNameLst>
                                          <p:attrName>ppt_y</p:attrName>
                                        </p:attrNameLst>
                                      </p:cBhvr>
                                      <p:tavLst>
                                        <p:tav tm="0">
                                          <p:val>
                                            <p:strVal val="#ppt_y"/>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by="(-#ppt_w*2)" calcmode="lin" valueType="num">
                                      <p:cBhvr rctx="PPT">
                                        <p:cTn id="14" dur="375" autoRev="1" fill="hold">
                                          <p:stCondLst>
                                            <p:cond delay="0"/>
                                          </p:stCondLst>
                                        </p:cTn>
                                        <p:tgtEl>
                                          <p:spTgt spid="6"/>
                                        </p:tgtEl>
                                        <p:attrNameLst>
                                          <p:attrName>ppt_w</p:attrName>
                                        </p:attrNameLst>
                                      </p:cBhvr>
                                    </p:anim>
                                    <p:anim by="(#ppt_w*0.50)" calcmode="lin" valueType="num">
                                      <p:cBhvr>
                                        <p:cTn id="15" dur="375" decel="50000" autoRev="1" fill="hold">
                                          <p:stCondLst>
                                            <p:cond delay="0"/>
                                          </p:stCondLst>
                                        </p:cTn>
                                        <p:tgtEl>
                                          <p:spTgt spid="6"/>
                                        </p:tgtEl>
                                        <p:attrNameLst>
                                          <p:attrName>ppt_x</p:attrName>
                                        </p:attrNameLst>
                                      </p:cBhvr>
                                    </p:anim>
                                    <p:anim from="(-#ppt_h/2)" to="(#ppt_y)" calcmode="lin" valueType="num">
                                      <p:cBhvr>
                                        <p:cTn id="16" dur="750" fill="hold">
                                          <p:stCondLst>
                                            <p:cond delay="0"/>
                                          </p:stCondLst>
                                        </p:cTn>
                                        <p:tgtEl>
                                          <p:spTgt spid="6"/>
                                        </p:tgtEl>
                                        <p:attrNameLst>
                                          <p:attrName>ppt_y</p:attrName>
                                        </p:attrNameLst>
                                      </p:cBhvr>
                                    </p:anim>
                                    <p:animRot by="21600000">
                                      <p:cBhvr>
                                        <p:cTn id="17" dur="750" fill="hold">
                                          <p:stCondLst>
                                            <p:cond delay="0"/>
                                          </p:stCondLst>
                                        </p:cTn>
                                        <p:tgtEl>
                                          <p:spTgt spid="6"/>
                                        </p:tgtEl>
                                        <p:attrNameLst>
                                          <p:attrName>r</p:attrName>
                                        </p:attrNameLst>
                                      </p:cBhvr>
                                    </p:animRot>
                                  </p:childTnLst>
                                </p:cTn>
                              </p:par>
                            </p:childTnLst>
                          </p:cTn>
                        </p:par>
                        <p:par>
                          <p:cTn id="18" fill="hold">
                            <p:stCondLst>
                              <p:cond delay="1250"/>
                            </p:stCondLst>
                            <p:childTnLst>
                              <p:par>
                                <p:cTn id="19" presetID="21" presetClass="entr" presetSubtype="1"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heel(1)">
                                      <p:cBhvr>
                                        <p:cTn id="21" dur="1250"/>
                                        <p:tgtEl>
                                          <p:spTgt spid="7"/>
                                        </p:tgtEl>
                                      </p:cBhvr>
                                    </p:animEffect>
                                  </p:childTnLst>
                                </p:cTn>
                              </p:par>
                            </p:childTnLst>
                          </p:cTn>
                        </p:par>
                        <p:par>
                          <p:cTn id="22" fill="hold">
                            <p:stCondLst>
                              <p:cond delay="2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8"/>
                                        </p:tgtEl>
                                        <p:attrNameLst>
                                          <p:attrName>ppt_y</p:attrName>
                                        </p:attrNameLst>
                                      </p:cBhvr>
                                      <p:tavLst>
                                        <p:tav tm="0">
                                          <p:val>
                                            <p:strVal val="#ppt_y"/>
                                          </p:val>
                                        </p:tav>
                                        <p:tav tm="100000">
                                          <p:val>
                                            <p:strVal val="#ppt_y"/>
                                          </p:val>
                                        </p:tav>
                                      </p:tavLst>
                                    </p:anim>
                                    <p:anim calcmode="lin" valueType="num">
                                      <p:cBhvr>
                                        <p:cTn id="2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8"/>
                                        </p:tgtEl>
                                      </p:cBhvr>
                                    </p:animEffect>
                                  </p:childTnLst>
                                </p:cTn>
                              </p:par>
                              <p:par>
                                <p:cTn id="30" presetID="22" presetClass="entr" presetSubtype="1"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up)">
                                      <p:cBhvr>
                                        <p:cTn id="32" dur="1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4" name="圆角矩形 3"/>
          <p:cNvSpPr/>
          <p:nvPr/>
        </p:nvSpPr>
        <p:spPr>
          <a:xfrm>
            <a:off x="-108481" y="166386"/>
            <a:ext cx="827584" cy="4320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51520" y="627534"/>
            <a:ext cx="8712968" cy="4392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899592" y="197744"/>
            <a:ext cx="2304256"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请点击输入标题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5012" y="-92546"/>
            <a:ext cx="2027872" cy="890786"/>
          </a:xfrm>
          <a:prstGeom prst="rect">
            <a:avLst/>
          </a:prstGeom>
        </p:spPr>
      </p:pic>
      <p:sp>
        <p:nvSpPr>
          <p:cNvPr id="2" name="椭圆 1"/>
          <p:cNvSpPr/>
          <p:nvPr/>
        </p:nvSpPr>
        <p:spPr>
          <a:xfrm>
            <a:off x="880980" y="1324194"/>
            <a:ext cx="2664296" cy="2664296"/>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4644008" y="1669635"/>
            <a:ext cx="1728192" cy="369332"/>
          </a:xfrm>
          <a:prstGeom prst="rect">
            <a:avLst/>
          </a:prstGeom>
          <a:noFill/>
        </p:spPr>
        <p:txBody>
          <a:bodyPr wrap="square" rtlCol="0">
            <a:spAutoFit/>
          </a:bodyPr>
          <a:lstStyle/>
          <a:p>
            <a:r>
              <a:rPr lang="zh-CN" altLang="en-US" b="1" dirty="0" smtClean="0">
                <a:solidFill>
                  <a:srgbClr val="0070C0"/>
                </a:solidFill>
                <a:latin typeface="微软雅黑" panose="020B0503020204020204" pitchFamily="34" charset="-122"/>
                <a:ea typeface="微软雅黑" panose="020B0503020204020204" pitchFamily="34" charset="-122"/>
              </a:rPr>
              <a:t>在此输入标题</a:t>
            </a:r>
            <a:endParaRPr lang="zh-CN" altLang="en-US" b="1" dirty="0">
              <a:solidFill>
                <a:srgbClr val="0070C0"/>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4139952" y="2211710"/>
            <a:ext cx="4752528" cy="2308324"/>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在此输入文字</a:t>
            </a:r>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0040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250" fill="hold"/>
                                        <p:tgtEl>
                                          <p:spTgt spid="4"/>
                                        </p:tgtEl>
                                        <p:attrNameLst>
                                          <p:attrName>ppt_x</p:attrName>
                                        </p:attrNameLst>
                                      </p:cBhvr>
                                      <p:tavLst>
                                        <p:tav tm="0">
                                          <p:val>
                                            <p:strVal val="0-#ppt_w/2"/>
                                          </p:val>
                                        </p:tav>
                                        <p:tav tm="100000">
                                          <p:val>
                                            <p:strVal val="#ppt_x"/>
                                          </p:val>
                                        </p:tav>
                                      </p:tavLst>
                                    </p:anim>
                                    <p:anim calcmode="lin" valueType="num">
                                      <p:cBhvr additive="base">
                                        <p:cTn id="11" dur="1250" fill="hold"/>
                                        <p:tgtEl>
                                          <p:spTgt spid="4"/>
                                        </p:tgtEl>
                                        <p:attrNameLst>
                                          <p:attrName>ppt_y</p:attrName>
                                        </p:attrNameLst>
                                      </p:cBhvr>
                                      <p:tavLst>
                                        <p:tav tm="0">
                                          <p:val>
                                            <p:strVal val="#ppt_y"/>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by="(-#ppt_w*2)" calcmode="lin" valueType="num">
                                      <p:cBhvr rctx="PPT">
                                        <p:cTn id="14" dur="375" autoRev="1" fill="hold">
                                          <p:stCondLst>
                                            <p:cond delay="0"/>
                                          </p:stCondLst>
                                        </p:cTn>
                                        <p:tgtEl>
                                          <p:spTgt spid="6"/>
                                        </p:tgtEl>
                                        <p:attrNameLst>
                                          <p:attrName>ppt_w</p:attrName>
                                        </p:attrNameLst>
                                      </p:cBhvr>
                                    </p:anim>
                                    <p:anim by="(#ppt_w*0.50)" calcmode="lin" valueType="num">
                                      <p:cBhvr>
                                        <p:cTn id="15" dur="375" decel="50000" autoRev="1" fill="hold">
                                          <p:stCondLst>
                                            <p:cond delay="0"/>
                                          </p:stCondLst>
                                        </p:cTn>
                                        <p:tgtEl>
                                          <p:spTgt spid="6"/>
                                        </p:tgtEl>
                                        <p:attrNameLst>
                                          <p:attrName>ppt_x</p:attrName>
                                        </p:attrNameLst>
                                      </p:cBhvr>
                                    </p:anim>
                                    <p:anim from="(-#ppt_h/2)" to="(#ppt_y)" calcmode="lin" valueType="num">
                                      <p:cBhvr>
                                        <p:cTn id="16" dur="750" fill="hold">
                                          <p:stCondLst>
                                            <p:cond delay="0"/>
                                          </p:stCondLst>
                                        </p:cTn>
                                        <p:tgtEl>
                                          <p:spTgt spid="6"/>
                                        </p:tgtEl>
                                        <p:attrNameLst>
                                          <p:attrName>ppt_y</p:attrName>
                                        </p:attrNameLst>
                                      </p:cBhvr>
                                    </p:anim>
                                    <p:animRot by="21600000">
                                      <p:cBhvr>
                                        <p:cTn id="17" dur="750" fill="hold">
                                          <p:stCondLst>
                                            <p:cond delay="0"/>
                                          </p:stCondLst>
                                        </p:cTn>
                                        <p:tgtEl>
                                          <p:spTgt spid="6"/>
                                        </p:tgtEl>
                                        <p:attrNameLst>
                                          <p:attrName>r</p:attrName>
                                        </p:attrNameLst>
                                      </p:cBhvr>
                                    </p:animRot>
                                  </p:childTnLst>
                                </p:cTn>
                              </p:par>
                            </p:childTnLst>
                          </p:cTn>
                        </p:par>
                        <p:par>
                          <p:cTn id="18" fill="hold">
                            <p:stCondLst>
                              <p:cond delay="1250"/>
                            </p:stCondLst>
                            <p:childTnLst>
                              <p:par>
                                <p:cTn id="19" presetID="26" presetClass="entr" presetSubtype="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down)">
                                      <p:cBhvr>
                                        <p:cTn id="21" dur="580">
                                          <p:stCondLst>
                                            <p:cond delay="0"/>
                                          </p:stCondLst>
                                        </p:cTn>
                                        <p:tgtEl>
                                          <p:spTgt spid="2"/>
                                        </p:tgtEl>
                                      </p:cBhvr>
                                    </p:animEffect>
                                    <p:anim calcmode="lin" valueType="num">
                                      <p:cBhvr>
                                        <p:cTn id="2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7" dur="26">
                                          <p:stCondLst>
                                            <p:cond delay="650"/>
                                          </p:stCondLst>
                                        </p:cTn>
                                        <p:tgtEl>
                                          <p:spTgt spid="2"/>
                                        </p:tgtEl>
                                      </p:cBhvr>
                                      <p:to x="100000" y="60000"/>
                                    </p:animScale>
                                    <p:animScale>
                                      <p:cBhvr>
                                        <p:cTn id="28" dur="166" decel="50000">
                                          <p:stCondLst>
                                            <p:cond delay="676"/>
                                          </p:stCondLst>
                                        </p:cTn>
                                        <p:tgtEl>
                                          <p:spTgt spid="2"/>
                                        </p:tgtEl>
                                      </p:cBhvr>
                                      <p:to x="100000" y="100000"/>
                                    </p:animScale>
                                    <p:animScale>
                                      <p:cBhvr>
                                        <p:cTn id="29" dur="26">
                                          <p:stCondLst>
                                            <p:cond delay="1312"/>
                                          </p:stCondLst>
                                        </p:cTn>
                                        <p:tgtEl>
                                          <p:spTgt spid="2"/>
                                        </p:tgtEl>
                                      </p:cBhvr>
                                      <p:to x="100000" y="80000"/>
                                    </p:animScale>
                                    <p:animScale>
                                      <p:cBhvr>
                                        <p:cTn id="30" dur="166" decel="50000">
                                          <p:stCondLst>
                                            <p:cond delay="1338"/>
                                          </p:stCondLst>
                                        </p:cTn>
                                        <p:tgtEl>
                                          <p:spTgt spid="2"/>
                                        </p:tgtEl>
                                      </p:cBhvr>
                                      <p:to x="100000" y="100000"/>
                                    </p:animScale>
                                    <p:animScale>
                                      <p:cBhvr>
                                        <p:cTn id="31" dur="26">
                                          <p:stCondLst>
                                            <p:cond delay="1642"/>
                                          </p:stCondLst>
                                        </p:cTn>
                                        <p:tgtEl>
                                          <p:spTgt spid="2"/>
                                        </p:tgtEl>
                                      </p:cBhvr>
                                      <p:to x="100000" y="90000"/>
                                    </p:animScale>
                                    <p:animScale>
                                      <p:cBhvr>
                                        <p:cTn id="32" dur="166" decel="50000">
                                          <p:stCondLst>
                                            <p:cond delay="1668"/>
                                          </p:stCondLst>
                                        </p:cTn>
                                        <p:tgtEl>
                                          <p:spTgt spid="2"/>
                                        </p:tgtEl>
                                      </p:cBhvr>
                                      <p:to x="100000" y="100000"/>
                                    </p:animScale>
                                    <p:animScale>
                                      <p:cBhvr>
                                        <p:cTn id="33" dur="26">
                                          <p:stCondLst>
                                            <p:cond delay="1808"/>
                                          </p:stCondLst>
                                        </p:cTn>
                                        <p:tgtEl>
                                          <p:spTgt spid="2"/>
                                        </p:tgtEl>
                                      </p:cBhvr>
                                      <p:to x="100000" y="95000"/>
                                    </p:animScale>
                                    <p:animScale>
                                      <p:cBhvr>
                                        <p:cTn id="34" dur="166" decel="50000">
                                          <p:stCondLst>
                                            <p:cond delay="1834"/>
                                          </p:stCondLst>
                                        </p:cTn>
                                        <p:tgtEl>
                                          <p:spTgt spid="2"/>
                                        </p:tgtEl>
                                      </p:cBhvr>
                                      <p:to x="100000" y="100000"/>
                                    </p:animScale>
                                  </p:childTnLst>
                                </p:cTn>
                              </p:par>
                            </p:childTnLst>
                          </p:cTn>
                        </p:par>
                        <p:par>
                          <p:cTn id="35" fill="hold">
                            <p:stCondLst>
                              <p:cond delay="3250"/>
                            </p:stCondLst>
                            <p:childTnLst>
                              <p:par>
                                <p:cTn id="36" presetID="21" presetClass="entr" presetSubtype="1"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wheel(1)">
                                      <p:cBhvr>
                                        <p:cTn id="38" dur="1250"/>
                                        <p:tgtEl>
                                          <p:spTgt spid="3"/>
                                        </p:tgtEl>
                                      </p:cBhvr>
                                    </p:animEffect>
                                  </p:childTnLst>
                                </p:cTn>
                              </p:par>
                            </p:childTnLst>
                          </p:cTn>
                        </p:par>
                        <p:par>
                          <p:cTn id="39" fill="hold">
                            <p:stCondLst>
                              <p:cond delay="450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9"/>
                                        </p:tgtEl>
                                        <p:attrNameLst>
                                          <p:attrName>ppt_y</p:attrName>
                                        </p:attrNameLst>
                                      </p:cBhvr>
                                      <p:tavLst>
                                        <p:tav tm="0">
                                          <p:val>
                                            <p:strVal val="#ppt_y"/>
                                          </p:val>
                                        </p:tav>
                                        <p:tav tm="100000">
                                          <p:val>
                                            <p:strVal val="#ppt_y"/>
                                          </p:val>
                                        </p:tav>
                                      </p:tavLst>
                                    </p:anim>
                                    <p:anim calcmode="lin" valueType="num">
                                      <p:cBhvr>
                                        <p:cTn id="4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2" grpId="0" animBg="1"/>
      <p:bldP spid="3"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4" name="圆角矩形 3"/>
          <p:cNvSpPr/>
          <p:nvPr/>
        </p:nvSpPr>
        <p:spPr>
          <a:xfrm>
            <a:off x="-108481" y="166386"/>
            <a:ext cx="827584" cy="4320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51520" y="638638"/>
            <a:ext cx="8712968" cy="4392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899592" y="197744"/>
            <a:ext cx="2304256"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请点击输入标题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5012" y="-92546"/>
            <a:ext cx="2027872" cy="890786"/>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r="2871"/>
          <a:stretch/>
        </p:blipFill>
        <p:spPr>
          <a:xfrm>
            <a:off x="374937" y="1347614"/>
            <a:ext cx="4233067" cy="2808312"/>
          </a:xfrm>
          <a:prstGeom prst="rect">
            <a:avLst/>
          </a:prstGeom>
        </p:spPr>
      </p:pic>
      <p:sp>
        <p:nvSpPr>
          <p:cNvPr id="8" name="TextBox 7"/>
          <p:cNvSpPr txBox="1"/>
          <p:nvPr/>
        </p:nvSpPr>
        <p:spPr>
          <a:xfrm>
            <a:off x="5004048" y="1514678"/>
            <a:ext cx="1440160" cy="307777"/>
          </a:xfrm>
          <a:prstGeom prst="rect">
            <a:avLst/>
          </a:prstGeom>
          <a:noFill/>
        </p:spPr>
        <p:txBody>
          <a:bodyPr wrap="square" rtlCol="0">
            <a:spAutoFit/>
          </a:bodyPr>
          <a:lstStyle/>
          <a:p>
            <a:r>
              <a:rPr lang="zh-CN" altLang="en-US" sz="1400" b="1" dirty="0" smtClean="0">
                <a:latin typeface="微软雅黑" panose="020B0503020204020204" pitchFamily="34" charset="-122"/>
                <a:ea typeface="微软雅黑" panose="020B0503020204020204" pitchFamily="34" charset="-122"/>
              </a:rPr>
              <a:t>输入标题</a:t>
            </a:r>
            <a:endParaRPr lang="zh-CN" altLang="en-US" sz="1400" b="1" dirty="0">
              <a:latin typeface="微软雅黑" panose="020B0503020204020204" pitchFamily="34" charset="-122"/>
              <a:ea typeface="微软雅黑" panose="020B0503020204020204" pitchFamily="34" charset="-122"/>
            </a:endParaRPr>
          </a:p>
        </p:txBody>
      </p:sp>
      <p:sp>
        <p:nvSpPr>
          <p:cNvPr id="10" name="TextBox 9"/>
          <p:cNvSpPr txBox="1"/>
          <p:nvPr/>
        </p:nvSpPr>
        <p:spPr>
          <a:xfrm>
            <a:off x="5004048" y="1921572"/>
            <a:ext cx="3528392" cy="646331"/>
          </a:xfrm>
          <a:prstGeom prst="rect">
            <a:avLst/>
          </a:prstGeom>
          <a:noFill/>
        </p:spPr>
        <p:txBody>
          <a:bodyPr wrap="square" rtlCol="0">
            <a:spAutoFit/>
          </a:bodyPr>
          <a:lstStyle/>
          <a:p>
            <a:r>
              <a:rPr lang="zh-CN" altLang="en-US" sz="1200" dirty="0" smtClean="0">
                <a:latin typeface="微软雅黑" panose="020B0503020204020204" pitchFamily="34" charset="-122"/>
                <a:ea typeface="微软雅黑" panose="020B0503020204020204" pitchFamily="34" charset="-122"/>
              </a:rPr>
              <a:t>在此输入文字</a:t>
            </a:r>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在此输入文字在此输入文字在此输入文字在此输入</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
        <p:nvSpPr>
          <p:cNvPr id="13" name="TextBox 12"/>
          <p:cNvSpPr txBox="1"/>
          <p:nvPr/>
        </p:nvSpPr>
        <p:spPr>
          <a:xfrm>
            <a:off x="5004048" y="2751770"/>
            <a:ext cx="1440160" cy="307777"/>
          </a:xfrm>
          <a:prstGeom prst="rect">
            <a:avLst/>
          </a:prstGeom>
          <a:noFill/>
        </p:spPr>
        <p:txBody>
          <a:bodyPr wrap="square" rtlCol="0">
            <a:spAutoFit/>
          </a:bodyPr>
          <a:lstStyle/>
          <a:p>
            <a:r>
              <a:rPr lang="zh-CN" altLang="en-US" sz="1400" b="1" dirty="0" smtClean="0">
                <a:latin typeface="微软雅黑" panose="020B0503020204020204" pitchFamily="34" charset="-122"/>
                <a:ea typeface="微软雅黑" panose="020B0503020204020204" pitchFamily="34" charset="-122"/>
              </a:rPr>
              <a:t>输入标题</a:t>
            </a:r>
            <a:endParaRPr lang="zh-CN" altLang="en-US" sz="1400" b="1" dirty="0">
              <a:latin typeface="微软雅黑" panose="020B0503020204020204" pitchFamily="34" charset="-122"/>
              <a:ea typeface="微软雅黑" panose="020B0503020204020204" pitchFamily="34" charset="-122"/>
            </a:endParaRPr>
          </a:p>
        </p:txBody>
      </p:sp>
      <p:sp>
        <p:nvSpPr>
          <p:cNvPr id="14" name="TextBox 13"/>
          <p:cNvSpPr txBox="1"/>
          <p:nvPr/>
        </p:nvSpPr>
        <p:spPr>
          <a:xfrm>
            <a:off x="5019212" y="3147814"/>
            <a:ext cx="3528392" cy="646331"/>
          </a:xfrm>
          <a:prstGeom prst="rect">
            <a:avLst/>
          </a:prstGeom>
          <a:noFill/>
        </p:spPr>
        <p:txBody>
          <a:bodyPr wrap="square" rtlCol="0">
            <a:spAutoFit/>
          </a:bodyPr>
          <a:lstStyle/>
          <a:p>
            <a:r>
              <a:rPr lang="zh-CN" altLang="en-US" sz="1200" dirty="0" smtClean="0">
                <a:latin typeface="微软雅黑" panose="020B0503020204020204" pitchFamily="34" charset="-122"/>
                <a:ea typeface="微软雅黑" panose="020B0503020204020204" pitchFamily="34" charset="-122"/>
              </a:rPr>
              <a:t>在此输入文字</a:t>
            </a:r>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在此输入文字在此输入文字在此输入文字在此输入</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5099422" y="1851670"/>
            <a:ext cx="936104"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076056" y="3073498"/>
            <a:ext cx="936104"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6351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250" fill="hold"/>
                                        <p:tgtEl>
                                          <p:spTgt spid="4"/>
                                        </p:tgtEl>
                                        <p:attrNameLst>
                                          <p:attrName>ppt_x</p:attrName>
                                        </p:attrNameLst>
                                      </p:cBhvr>
                                      <p:tavLst>
                                        <p:tav tm="0">
                                          <p:val>
                                            <p:strVal val="0-#ppt_w/2"/>
                                          </p:val>
                                        </p:tav>
                                        <p:tav tm="100000">
                                          <p:val>
                                            <p:strVal val="#ppt_x"/>
                                          </p:val>
                                        </p:tav>
                                      </p:tavLst>
                                    </p:anim>
                                    <p:anim calcmode="lin" valueType="num">
                                      <p:cBhvr additive="base">
                                        <p:cTn id="11" dur="1250" fill="hold"/>
                                        <p:tgtEl>
                                          <p:spTgt spid="4"/>
                                        </p:tgtEl>
                                        <p:attrNameLst>
                                          <p:attrName>ppt_y</p:attrName>
                                        </p:attrNameLst>
                                      </p:cBhvr>
                                      <p:tavLst>
                                        <p:tav tm="0">
                                          <p:val>
                                            <p:strVal val="#ppt_y"/>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by="(-#ppt_w*2)" calcmode="lin" valueType="num">
                                      <p:cBhvr rctx="PPT">
                                        <p:cTn id="14" dur="375" autoRev="1" fill="hold">
                                          <p:stCondLst>
                                            <p:cond delay="0"/>
                                          </p:stCondLst>
                                        </p:cTn>
                                        <p:tgtEl>
                                          <p:spTgt spid="6"/>
                                        </p:tgtEl>
                                        <p:attrNameLst>
                                          <p:attrName>ppt_w</p:attrName>
                                        </p:attrNameLst>
                                      </p:cBhvr>
                                    </p:anim>
                                    <p:anim by="(#ppt_w*0.50)" calcmode="lin" valueType="num">
                                      <p:cBhvr>
                                        <p:cTn id="15" dur="375" decel="50000" autoRev="1" fill="hold">
                                          <p:stCondLst>
                                            <p:cond delay="0"/>
                                          </p:stCondLst>
                                        </p:cTn>
                                        <p:tgtEl>
                                          <p:spTgt spid="6"/>
                                        </p:tgtEl>
                                        <p:attrNameLst>
                                          <p:attrName>ppt_x</p:attrName>
                                        </p:attrNameLst>
                                      </p:cBhvr>
                                    </p:anim>
                                    <p:anim from="(-#ppt_h/2)" to="(#ppt_y)" calcmode="lin" valueType="num">
                                      <p:cBhvr>
                                        <p:cTn id="16" dur="750" fill="hold">
                                          <p:stCondLst>
                                            <p:cond delay="0"/>
                                          </p:stCondLst>
                                        </p:cTn>
                                        <p:tgtEl>
                                          <p:spTgt spid="6"/>
                                        </p:tgtEl>
                                        <p:attrNameLst>
                                          <p:attrName>ppt_y</p:attrName>
                                        </p:attrNameLst>
                                      </p:cBhvr>
                                    </p:anim>
                                    <p:animRot by="21600000">
                                      <p:cBhvr>
                                        <p:cTn id="17" dur="750" fill="hold">
                                          <p:stCondLst>
                                            <p:cond delay="0"/>
                                          </p:stCondLst>
                                        </p:cTn>
                                        <p:tgtEl>
                                          <p:spTgt spid="6"/>
                                        </p:tgtEl>
                                        <p:attrNameLst>
                                          <p:attrName>r</p:attrName>
                                        </p:attrNameLst>
                                      </p:cBhvr>
                                    </p:animRot>
                                  </p:childTnLst>
                                </p:cTn>
                              </p:par>
                              <p:par>
                                <p:cTn id="18" presetID="25" presetClass="entr" presetSubtype="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1"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2"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3" dur="1000" fill="hold"/>
                                        <p:tgtEl>
                                          <p:spTgt spid="7"/>
                                        </p:tgtEl>
                                        <p:attrNameLst>
                                          <p:attrName>ppt_h</p:attrName>
                                        </p:attrNameLst>
                                      </p:cBhvr>
                                      <p:tavLst>
                                        <p:tav tm="0">
                                          <p:val>
                                            <p:strVal val="#ppt_h"/>
                                          </p:val>
                                        </p:tav>
                                        <p:tav tm="100000">
                                          <p:val>
                                            <p:strVal val="#ppt_h"/>
                                          </p:val>
                                        </p:tav>
                                      </p:tavLst>
                                    </p:anim>
                                    <p:anim calcmode="lin" valueType="num">
                                      <p:cBhvr>
                                        <p:cTn id="24"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5"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26"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7" dur="1000" decel="50000">
                                          <p:stCondLst>
                                            <p:cond delay="0"/>
                                          </p:stCondLst>
                                        </p:cTn>
                                        <p:tgtEl>
                                          <p:spTgt spid="7"/>
                                        </p:tgtEl>
                                      </p:cBhvr>
                                    </p:animEffect>
                                  </p:childTnLst>
                                </p:cTn>
                              </p:par>
                            </p:childTnLst>
                          </p:cTn>
                        </p:par>
                        <p:par>
                          <p:cTn id="28" fill="hold">
                            <p:stCondLst>
                              <p:cond delay="1250"/>
                            </p:stCondLst>
                            <p:childTnLst>
                              <p:par>
                                <p:cTn id="29" presetID="56" presetClass="entr" presetSubtype="0" fill="hold" grpId="0" nodeType="afterEffect">
                                  <p:stCondLst>
                                    <p:cond delay="0"/>
                                  </p:stCondLst>
                                  <p:iterate type="lt">
                                    <p:tmPct val="10000"/>
                                  </p:iterate>
                                  <p:childTnLst>
                                    <p:set>
                                      <p:cBhvr>
                                        <p:cTn id="30" dur="1" fill="hold">
                                          <p:stCondLst>
                                            <p:cond delay="0"/>
                                          </p:stCondLst>
                                        </p:cTn>
                                        <p:tgtEl>
                                          <p:spTgt spid="8"/>
                                        </p:tgtEl>
                                        <p:attrNameLst>
                                          <p:attrName>style.visibility</p:attrName>
                                        </p:attrNameLst>
                                      </p:cBhvr>
                                      <p:to>
                                        <p:strVal val="visible"/>
                                      </p:to>
                                    </p:set>
                                    <p:anim by="(-#ppt_w*2)" calcmode="lin" valueType="num">
                                      <p:cBhvr rctx="PPT">
                                        <p:cTn id="31" dur="500" autoRev="1" fill="hold">
                                          <p:stCondLst>
                                            <p:cond delay="0"/>
                                          </p:stCondLst>
                                        </p:cTn>
                                        <p:tgtEl>
                                          <p:spTgt spid="8"/>
                                        </p:tgtEl>
                                        <p:attrNameLst>
                                          <p:attrName>ppt_w</p:attrName>
                                        </p:attrNameLst>
                                      </p:cBhvr>
                                    </p:anim>
                                    <p:anim by="(#ppt_w*0.50)" calcmode="lin" valueType="num">
                                      <p:cBhvr>
                                        <p:cTn id="32" dur="500" decel="50000" autoRev="1" fill="hold">
                                          <p:stCondLst>
                                            <p:cond delay="0"/>
                                          </p:stCondLst>
                                        </p:cTn>
                                        <p:tgtEl>
                                          <p:spTgt spid="8"/>
                                        </p:tgtEl>
                                        <p:attrNameLst>
                                          <p:attrName>ppt_x</p:attrName>
                                        </p:attrNameLst>
                                      </p:cBhvr>
                                    </p:anim>
                                    <p:anim from="(-#ppt_h/2)" to="(#ppt_y)" calcmode="lin" valueType="num">
                                      <p:cBhvr>
                                        <p:cTn id="33" dur="1000" fill="hold">
                                          <p:stCondLst>
                                            <p:cond delay="0"/>
                                          </p:stCondLst>
                                        </p:cTn>
                                        <p:tgtEl>
                                          <p:spTgt spid="8"/>
                                        </p:tgtEl>
                                        <p:attrNameLst>
                                          <p:attrName>ppt_y</p:attrName>
                                        </p:attrNameLst>
                                      </p:cBhvr>
                                    </p:anim>
                                    <p:animRot by="21600000">
                                      <p:cBhvr>
                                        <p:cTn id="34" dur="1000" fill="hold">
                                          <p:stCondLst>
                                            <p:cond delay="0"/>
                                          </p:stCondLst>
                                        </p:cTn>
                                        <p:tgtEl>
                                          <p:spTgt spid="8"/>
                                        </p:tgtEl>
                                        <p:attrNameLst>
                                          <p:attrName>r</p:attrName>
                                        </p:attrNameLst>
                                      </p:cBhvr>
                                    </p:animRot>
                                  </p:childTnLst>
                                </p:cTn>
                              </p:par>
                              <p:par>
                                <p:cTn id="35" presetID="22" presetClass="entr" presetSubtype="8"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750"/>
                                        <p:tgtEl>
                                          <p:spTgt spid="15"/>
                                        </p:tgtEl>
                                      </p:cBhvr>
                                    </p:animEffect>
                                  </p:childTnLst>
                                </p:cTn>
                              </p:par>
                            </p:childTnLst>
                          </p:cTn>
                        </p:par>
                        <p:par>
                          <p:cTn id="38" fill="hold">
                            <p:stCondLst>
                              <p:cond delay="255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0"/>
                                        </p:tgtEl>
                                        <p:attrNameLst>
                                          <p:attrName>ppt_y</p:attrName>
                                        </p:attrNameLst>
                                      </p:cBhvr>
                                      <p:tavLst>
                                        <p:tav tm="0">
                                          <p:val>
                                            <p:strVal val="#ppt_y"/>
                                          </p:val>
                                        </p:tav>
                                        <p:tav tm="100000">
                                          <p:val>
                                            <p:strVal val="#ppt_y"/>
                                          </p:val>
                                        </p:tav>
                                      </p:tavLst>
                                    </p:anim>
                                    <p:anim calcmode="lin" valueType="num">
                                      <p:cBhvr>
                                        <p:cTn id="4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0"/>
                                        </p:tgtEl>
                                      </p:cBhvr>
                                    </p:animEffect>
                                  </p:childTnLst>
                                </p:cTn>
                              </p:par>
                            </p:childTnLst>
                          </p:cTn>
                        </p:par>
                        <p:par>
                          <p:cTn id="46" fill="hold">
                            <p:stCondLst>
                              <p:cond delay="5400"/>
                            </p:stCondLst>
                            <p:childTnLst>
                              <p:par>
                                <p:cTn id="47" presetID="56" presetClass="entr" presetSubtype="0" fill="hold" grpId="0" nodeType="afterEffect">
                                  <p:stCondLst>
                                    <p:cond delay="0"/>
                                  </p:stCondLst>
                                  <p:iterate type="lt">
                                    <p:tmPct val="10000"/>
                                  </p:iterate>
                                  <p:childTnLst>
                                    <p:set>
                                      <p:cBhvr>
                                        <p:cTn id="48" dur="1" fill="hold">
                                          <p:stCondLst>
                                            <p:cond delay="0"/>
                                          </p:stCondLst>
                                        </p:cTn>
                                        <p:tgtEl>
                                          <p:spTgt spid="13"/>
                                        </p:tgtEl>
                                        <p:attrNameLst>
                                          <p:attrName>style.visibility</p:attrName>
                                        </p:attrNameLst>
                                      </p:cBhvr>
                                      <p:to>
                                        <p:strVal val="visible"/>
                                      </p:to>
                                    </p:set>
                                    <p:anim by="(-#ppt_w*2)" calcmode="lin" valueType="num">
                                      <p:cBhvr rctx="PPT">
                                        <p:cTn id="49" dur="500" autoRev="1" fill="hold">
                                          <p:stCondLst>
                                            <p:cond delay="0"/>
                                          </p:stCondLst>
                                        </p:cTn>
                                        <p:tgtEl>
                                          <p:spTgt spid="13"/>
                                        </p:tgtEl>
                                        <p:attrNameLst>
                                          <p:attrName>ppt_w</p:attrName>
                                        </p:attrNameLst>
                                      </p:cBhvr>
                                    </p:anim>
                                    <p:anim by="(#ppt_w*0.50)" calcmode="lin" valueType="num">
                                      <p:cBhvr>
                                        <p:cTn id="50" dur="500" decel="50000" autoRev="1" fill="hold">
                                          <p:stCondLst>
                                            <p:cond delay="0"/>
                                          </p:stCondLst>
                                        </p:cTn>
                                        <p:tgtEl>
                                          <p:spTgt spid="13"/>
                                        </p:tgtEl>
                                        <p:attrNameLst>
                                          <p:attrName>ppt_x</p:attrName>
                                        </p:attrNameLst>
                                      </p:cBhvr>
                                    </p:anim>
                                    <p:anim from="(-#ppt_h/2)" to="(#ppt_y)" calcmode="lin" valueType="num">
                                      <p:cBhvr>
                                        <p:cTn id="51" dur="1000" fill="hold">
                                          <p:stCondLst>
                                            <p:cond delay="0"/>
                                          </p:stCondLst>
                                        </p:cTn>
                                        <p:tgtEl>
                                          <p:spTgt spid="13"/>
                                        </p:tgtEl>
                                        <p:attrNameLst>
                                          <p:attrName>ppt_y</p:attrName>
                                        </p:attrNameLst>
                                      </p:cBhvr>
                                    </p:anim>
                                    <p:animRot by="21600000">
                                      <p:cBhvr>
                                        <p:cTn id="52" dur="1000" fill="hold">
                                          <p:stCondLst>
                                            <p:cond delay="0"/>
                                          </p:stCondLst>
                                        </p:cTn>
                                        <p:tgtEl>
                                          <p:spTgt spid="13"/>
                                        </p:tgtEl>
                                        <p:attrNameLst>
                                          <p:attrName>r</p:attrName>
                                        </p:attrNameLst>
                                      </p:cBhvr>
                                    </p:animRot>
                                  </p:childTnLst>
                                </p:cTn>
                              </p:par>
                              <p:par>
                                <p:cTn id="53" presetID="22" presetClass="entr" presetSubtype="8" fill="hold" nodeType="with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750"/>
                                        <p:tgtEl>
                                          <p:spTgt spid="16"/>
                                        </p:tgtEl>
                                      </p:cBhvr>
                                    </p:animEffect>
                                  </p:childTnLst>
                                </p:cTn>
                              </p:par>
                            </p:childTnLst>
                          </p:cTn>
                        </p:par>
                        <p:par>
                          <p:cTn id="56" fill="hold">
                            <p:stCondLst>
                              <p:cond delay="670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14"/>
                                        </p:tgtEl>
                                        <p:attrNameLst>
                                          <p:attrName>style.visibility</p:attrName>
                                        </p:attrNameLst>
                                      </p:cBhvr>
                                      <p:to>
                                        <p:strVal val="visible"/>
                                      </p:to>
                                    </p:set>
                                    <p:anim calcmode="lin" valueType="num">
                                      <p:cBhvr>
                                        <p:cTn id="59"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14"/>
                                        </p:tgtEl>
                                        <p:attrNameLst>
                                          <p:attrName>ppt_y</p:attrName>
                                        </p:attrNameLst>
                                      </p:cBhvr>
                                      <p:tavLst>
                                        <p:tav tm="0">
                                          <p:val>
                                            <p:strVal val="#ppt_y"/>
                                          </p:val>
                                        </p:tav>
                                        <p:tav tm="100000">
                                          <p:val>
                                            <p:strVal val="#ppt_y"/>
                                          </p:val>
                                        </p:tav>
                                      </p:tavLst>
                                    </p:anim>
                                    <p:anim calcmode="lin" valueType="num">
                                      <p:cBhvr>
                                        <p:cTn id="61"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8" grpId="0"/>
      <p:bldP spid="10"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4" name="圆角矩形 3"/>
          <p:cNvSpPr/>
          <p:nvPr/>
        </p:nvSpPr>
        <p:spPr>
          <a:xfrm>
            <a:off x="-108481" y="166386"/>
            <a:ext cx="827584" cy="4320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51520" y="638638"/>
            <a:ext cx="8712968" cy="4392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899592" y="197744"/>
            <a:ext cx="2304256"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请点击输入标题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5012" y="-92546"/>
            <a:ext cx="2027872" cy="890786"/>
          </a:xfrm>
          <a:prstGeom prst="rect">
            <a:avLst/>
          </a:prstGeom>
        </p:spPr>
      </p:pic>
      <p:sp>
        <p:nvSpPr>
          <p:cNvPr id="3" name="椭圆 2"/>
          <p:cNvSpPr/>
          <p:nvPr/>
        </p:nvSpPr>
        <p:spPr>
          <a:xfrm>
            <a:off x="6732240" y="638638"/>
            <a:ext cx="2410644" cy="4392488"/>
          </a:xfrm>
          <a:custGeom>
            <a:avLst/>
            <a:gdLst/>
            <a:ahLst/>
            <a:cxnLst/>
            <a:rect l="l" t="t" r="r" b="b"/>
            <a:pathLst>
              <a:path w="2410644" h="4392488">
                <a:moveTo>
                  <a:pt x="2196244" y="0"/>
                </a:moveTo>
                <a:lnTo>
                  <a:pt x="2410644" y="10826"/>
                </a:lnTo>
                <a:lnTo>
                  <a:pt x="2410644" y="4381662"/>
                </a:lnTo>
                <a:cubicBezTo>
                  <a:pt x="2340133" y="4388990"/>
                  <a:pt x="2268597" y="4392488"/>
                  <a:pt x="2196244" y="4392488"/>
                </a:cubicBezTo>
                <a:cubicBezTo>
                  <a:pt x="983292" y="4392488"/>
                  <a:pt x="0" y="3409196"/>
                  <a:pt x="0" y="2196244"/>
                </a:cubicBezTo>
                <a:cubicBezTo>
                  <a:pt x="0" y="983292"/>
                  <a:pt x="983292" y="0"/>
                  <a:pt x="2196244" y="0"/>
                </a:cubicBezTo>
                <a:close/>
              </a:path>
            </a:pathLst>
          </a:custGeom>
          <a:solidFill>
            <a:srgbClr val="0070C0">
              <a:alpha val="1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827584" y="987574"/>
            <a:ext cx="5760640"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请</a:t>
            </a:r>
            <a:r>
              <a:rPr lang="zh-CN" altLang="en-US" dirty="0" smtClean="0">
                <a:latin typeface="微软雅黑" panose="020B0503020204020204" pitchFamily="34" charset="-122"/>
                <a:ea typeface="微软雅黑" panose="020B0503020204020204" pitchFamily="34" charset="-122"/>
              </a:rPr>
              <a:t>在此处插入文字</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84901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250" fill="hold"/>
                                        <p:tgtEl>
                                          <p:spTgt spid="4"/>
                                        </p:tgtEl>
                                        <p:attrNameLst>
                                          <p:attrName>ppt_x</p:attrName>
                                        </p:attrNameLst>
                                      </p:cBhvr>
                                      <p:tavLst>
                                        <p:tav tm="0">
                                          <p:val>
                                            <p:strVal val="0-#ppt_w/2"/>
                                          </p:val>
                                        </p:tav>
                                        <p:tav tm="100000">
                                          <p:val>
                                            <p:strVal val="#ppt_x"/>
                                          </p:val>
                                        </p:tav>
                                      </p:tavLst>
                                    </p:anim>
                                    <p:anim calcmode="lin" valueType="num">
                                      <p:cBhvr additive="base">
                                        <p:cTn id="11" dur="1250" fill="hold"/>
                                        <p:tgtEl>
                                          <p:spTgt spid="4"/>
                                        </p:tgtEl>
                                        <p:attrNameLst>
                                          <p:attrName>ppt_y</p:attrName>
                                        </p:attrNameLst>
                                      </p:cBhvr>
                                      <p:tavLst>
                                        <p:tav tm="0">
                                          <p:val>
                                            <p:strVal val="#ppt_y"/>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by="(-#ppt_w*2)" calcmode="lin" valueType="num">
                                      <p:cBhvr rctx="PPT">
                                        <p:cTn id="14" dur="375" autoRev="1" fill="hold">
                                          <p:stCondLst>
                                            <p:cond delay="0"/>
                                          </p:stCondLst>
                                        </p:cTn>
                                        <p:tgtEl>
                                          <p:spTgt spid="6"/>
                                        </p:tgtEl>
                                        <p:attrNameLst>
                                          <p:attrName>ppt_w</p:attrName>
                                        </p:attrNameLst>
                                      </p:cBhvr>
                                    </p:anim>
                                    <p:anim by="(#ppt_w*0.50)" calcmode="lin" valueType="num">
                                      <p:cBhvr>
                                        <p:cTn id="15" dur="375" decel="50000" autoRev="1" fill="hold">
                                          <p:stCondLst>
                                            <p:cond delay="0"/>
                                          </p:stCondLst>
                                        </p:cTn>
                                        <p:tgtEl>
                                          <p:spTgt spid="6"/>
                                        </p:tgtEl>
                                        <p:attrNameLst>
                                          <p:attrName>ppt_x</p:attrName>
                                        </p:attrNameLst>
                                      </p:cBhvr>
                                    </p:anim>
                                    <p:anim from="(-#ppt_h/2)" to="(#ppt_y)" calcmode="lin" valueType="num">
                                      <p:cBhvr>
                                        <p:cTn id="16" dur="750" fill="hold">
                                          <p:stCondLst>
                                            <p:cond delay="0"/>
                                          </p:stCondLst>
                                        </p:cTn>
                                        <p:tgtEl>
                                          <p:spTgt spid="6"/>
                                        </p:tgtEl>
                                        <p:attrNameLst>
                                          <p:attrName>ppt_y</p:attrName>
                                        </p:attrNameLst>
                                      </p:cBhvr>
                                    </p:anim>
                                    <p:animRot by="21600000">
                                      <p:cBhvr>
                                        <p:cTn id="17" dur="750" fill="hold">
                                          <p:stCondLst>
                                            <p:cond delay="0"/>
                                          </p:stCondLst>
                                        </p:cTn>
                                        <p:tgtEl>
                                          <p:spTgt spid="6"/>
                                        </p:tgtEl>
                                        <p:attrNameLst>
                                          <p:attrName>r</p:attrName>
                                        </p:attrNameLst>
                                      </p:cBhvr>
                                    </p:animRot>
                                  </p:childTnLst>
                                </p:cTn>
                              </p:par>
                              <p:par>
                                <p:cTn id="18" presetID="30" presetClass="entr" presetSubtype="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800" decel="100000"/>
                                        <p:tgtEl>
                                          <p:spTgt spid="3"/>
                                        </p:tgtEl>
                                      </p:cBhvr>
                                    </p:animEffect>
                                    <p:anim calcmode="lin" valueType="num">
                                      <p:cBhvr>
                                        <p:cTn id="21" dur="800" decel="100000" fill="hold"/>
                                        <p:tgtEl>
                                          <p:spTgt spid="3"/>
                                        </p:tgtEl>
                                        <p:attrNameLst>
                                          <p:attrName>style.rotation</p:attrName>
                                        </p:attrNameLst>
                                      </p:cBhvr>
                                      <p:tavLst>
                                        <p:tav tm="0">
                                          <p:val>
                                            <p:fltVal val="-90"/>
                                          </p:val>
                                        </p:tav>
                                        <p:tav tm="100000">
                                          <p:val>
                                            <p:fltVal val="0"/>
                                          </p:val>
                                        </p:tav>
                                      </p:tavLst>
                                    </p:anim>
                                    <p:anim calcmode="lin" valueType="num">
                                      <p:cBhvr>
                                        <p:cTn id="22" dur="800" decel="100000" fill="hold"/>
                                        <p:tgtEl>
                                          <p:spTgt spid="3"/>
                                        </p:tgtEl>
                                        <p:attrNameLst>
                                          <p:attrName>ppt_x</p:attrName>
                                        </p:attrNameLst>
                                      </p:cBhvr>
                                      <p:tavLst>
                                        <p:tav tm="0">
                                          <p:val>
                                            <p:strVal val="#ppt_x+0.4"/>
                                          </p:val>
                                        </p:tav>
                                        <p:tav tm="100000">
                                          <p:val>
                                            <p:strVal val="#ppt_x-0.05"/>
                                          </p:val>
                                        </p:tav>
                                      </p:tavLst>
                                    </p:anim>
                                    <p:anim calcmode="lin" valueType="num">
                                      <p:cBhvr>
                                        <p:cTn id="23" dur="800" decel="100000" fill="hold"/>
                                        <p:tgtEl>
                                          <p:spTgt spid="3"/>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26" fill="hold">
                            <p:stCondLst>
                              <p:cond delay="12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1"/>
                                        </p:tgtEl>
                                        <p:attrNameLst>
                                          <p:attrName>ppt_y</p:attrName>
                                        </p:attrNameLst>
                                      </p:cBhvr>
                                      <p:tavLst>
                                        <p:tav tm="0">
                                          <p:val>
                                            <p:strVal val="#ppt_y"/>
                                          </p:val>
                                        </p:tav>
                                        <p:tav tm="100000">
                                          <p:val>
                                            <p:strVal val="#ppt_y"/>
                                          </p:val>
                                        </p:tav>
                                      </p:tavLst>
                                    </p:anim>
                                    <p:anim calcmode="lin" valueType="num">
                                      <p:cBhvr>
                                        <p:cTn id="31"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3" grpId="0" animBg="1"/>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4" name="圆角矩形 3"/>
          <p:cNvSpPr/>
          <p:nvPr/>
        </p:nvSpPr>
        <p:spPr>
          <a:xfrm>
            <a:off x="-108481" y="166386"/>
            <a:ext cx="827584" cy="43204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51520" y="638638"/>
            <a:ext cx="8712968" cy="4392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899592" y="197744"/>
            <a:ext cx="2304256"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请点击输入标题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5012" y="-92546"/>
            <a:ext cx="2027872" cy="890786"/>
          </a:xfrm>
          <a:prstGeom prst="rect">
            <a:avLst/>
          </a:prstGeom>
        </p:spPr>
      </p:pic>
      <p:sp>
        <p:nvSpPr>
          <p:cNvPr id="3" name="椭圆 2"/>
          <p:cNvSpPr/>
          <p:nvPr/>
        </p:nvSpPr>
        <p:spPr>
          <a:xfrm>
            <a:off x="6732240" y="638638"/>
            <a:ext cx="2410644" cy="4392488"/>
          </a:xfrm>
          <a:custGeom>
            <a:avLst/>
            <a:gdLst/>
            <a:ahLst/>
            <a:cxnLst/>
            <a:rect l="l" t="t" r="r" b="b"/>
            <a:pathLst>
              <a:path w="2410644" h="4392488">
                <a:moveTo>
                  <a:pt x="2196244" y="0"/>
                </a:moveTo>
                <a:lnTo>
                  <a:pt x="2410644" y="10826"/>
                </a:lnTo>
                <a:lnTo>
                  <a:pt x="2410644" y="4381662"/>
                </a:lnTo>
                <a:cubicBezTo>
                  <a:pt x="2340133" y="4388990"/>
                  <a:pt x="2268597" y="4392488"/>
                  <a:pt x="2196244" y="4392488"/>
                </a:cubicBezTo>
                <a:cubicBezTo>
                  <a:pt x="983292" y="4392488"/>
                  <a:pt x="0" y="3409196"/>
                  <a:pt x="0" y="2196244"/>
                </a:cubicBezTo>
                <a:cubicBezTo>
                  <a:pt x="0" y="983292"/>
                  <a:pt x="983292" y="0"/>
                  <a:pt x="2196244" y="0"/>
                </a:cubicBezTo>
                <a:close/>
              </a:path>
            </a:pathLst>
          </a:custGeom>
          <a:solidFill>
            <a:srgbClr val="0070C0">
              <a:alpha val="1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827584" y="987574"/>
            <a:ext cx="5760640"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请</a:t>
            </a:r>
            <a:r>
              <a:rPr lang="zh-CN" altLang="en-US" dirty="0" smtClean="0">
                <a:latin typeface="微软雅黑" panose="020B0503020204020204" pitchFamily="34" charset="-122"/>
                <a:ea typeface="微软雅黑" panose="020B0503020204020204" pitchFamily="34" charset="-122"/>
              </a:rPr>
              <a:t>在此处插入文字</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22795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par>
                                <p:cTn id="8" presetID="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250" fill="hold"/>
                                        <p:tgtEl>
                                          <p:spTgt spid="4"/>
                                        </p:tgtEl>
                                        <p:attrNameLst>
                                          <p:attrName>ppt_x</p:attrName>
                                        </p:attrNameLst>
                                      </p:cBhvr>
                                      <p:tavLst>
                                        <p:tav tm="0">
                                          <p:val>
                                            <p:strVal val="0-#ppt_w/2"/>
                                          </p:val>
                                        </p:tav>
                                        <p:tav tm="100000">
                                          <p:val>
                                            <p:strVal val="#ppt_x"/>
                                          </p:val>
                                        </p:tav>
                                      </p:tavLst>
                                    </p:anim>
                                    <p:anim calcmode="lin" valueType="num">
                                      <p:cBhvr additive="base">
                                        <p:cTn id="11" dur="1250" fill="hold"/>
                                        <p:tgtEl>
                                          <p:spTgt spid="4"/>
                                        </p:tgtEl>
                                        <p:attrNameLst>
                                          <p:attrName>ppt_y</p:attrName>
                                        </p:attrNameLst>
                                      </p:cBhvr>
                                      <p:tavLst>
                                        <p:tav tm="0">
                                          <p:val>
                                            <p:strVal val="#ppt_y"/>
                                          </p:val>
                                        </p:tav>
                                        <p:tav tm="100000">
                                          <p:val>
                                            <p:strVal val="#ppt_y"/>
                                          </p:val>
                                        </p:tav>
                                      </p:tavLst>
                                    </p:anim>
                                  </p:childTnLst>
                                </p:cTn>
                              </p:par>
                              <p:par>
                                <p:cTn id="12" presetID="56" presetClass="entr" presetSubtype="0" fill="hold" grpId="0" nodeType="with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by="(-#ppt_w*2)" calcmode="lin" valueType="num">
                                      <p:cBhvr rctx="PPT">
                                        <p:cTn id="14" dur="375" autoRev="1" fill="hold">
                                          <p:stCondLst>
                                            <p:cond delay="0"/>
                                          </p:stCondLst>
                                        </p:cTn>
                                        <p:tgtEl>
                                          <p:spTgt spid="6"/>
                                        </p:tgtEl>
                                        <p:attrNameLst>
                                          <p:attrName>ppt_w</p:attrName>
                                        </p:attrNameLst>
                                      </p:cBhvr>
                                    </p:anim>
                                    <p:anim by="(#ppt_w*0.50)" calcmode="lin" valueType="num">
                                      <p:cBhvr>
                                        <p:cTn id="15" dur="375" decel="50000" autoRev="1" fill="hold">
                                          <p:stCondLst>
                                            <p:cond delay="0"/>
                                          </p:stCondLst>
                                        </p:cTn>
                                        <p:tgtEl>
                                          <p:spTgt spid="6"/>
                                        </p:tgtEl>
                                        <p:attrNameLst>
                                          <p:attrName>ppt_x</p:attrName>
                                        </p:attrNameLst>
                                      </p:cBhvr>
                                    </p:anim>
                                    <p:anim from="(-#ppt_h/2)" to="(#ppt_y)" calcmode="lin" valueType="num">
                                      <p:cBhvr>
                                        <p:cTn id="16" dur="750" fill="hold">
                                          <p:stCondLst>
                                            <p:cond delay="0"/>
                                          </p:stCondLst>
                                        </p:cTn>
                                        <p:tgtEl>
                                          <p:spTgt spid="6"/>
                                        </p:tgtEl>
                                        <p:attrNameLst>
                                          <p:attrName>ppt_y</p:attrName>
                                        </p:attrNameLst>
                                      </p:cBhvr>
                                    </p:anim>
                                    <p:animRot by="21600000">
                                      <p:cBhvr>
                                        <p:cTn id="17" dur="750" fill="hold">
                                          <p:stCondLst>
                                            <p:cond delay="0"/>
                                          </p:stCondLst>
                                        </p:cTn>
                                        <p:tgtEl>
                                          <p:spTgt spid="6"/>
                                        </p:tgtEl>
                                        <p:attrNameLst>
                                          <p:attrName>r</p:attrName>
                                        </p:attrNameLst>
                                      </p:cBhvr>
                                    </p:animRot>
                                  </p:childTnLst>
                                </p:cTn>
                              </p:par>
                              <p:par>
                                <p:cTn id="18" presetID="30" presetClass="entr" presetSubtype="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800" decel="100000"/>
                                        <p:tgtEl>
                                          <p:spTgt spid="3"/>
                                        </p:tgtEl>
                                      </p:cBhvr>
                                    </p:animEffect>
                                    <p:anim calcmode="lin" valueType="num">
                                      <p:cBhvr>
                                        <p:cTn id="21" dur="800" decel="100000" fill="hold"/>
                                        <p:tgtEl>
                                          <p:spTgt spid="3"/>
                                        </p:tgtEl>
                                        <p:attrNameLst>
                                          <p:attrName>style.rotation</p:attrName>
                                        </p:attrNameLst>
                                      </p:cBhvr>
                                      <p:tavLst>
                                        <p:tav tm="0">
                                          <p:val>
                                            <p:fltVal val="-90"/>
                                          </p:val>
                                        </p:tav>
                                        <p:tav tm="100000">
                                          <p:val>
                                            <p:fltVal val="0"/>
                                          </p:val>
                                        </p:tav>
                                      </p:tavLst>
                                    </p:anim>
                                    <p:anim calcmode="lin" valueType="num">
                                      <p:cBhvr>
                                        <p:cTn id="22" dur="800" decel="100000" fill="hold"/>
                                        <p:tgtEl>
                                          <p:spTgt spid="3"/>
                                        </p:tgtEl>
                                        <p:attrNameLst>
                                          <p:attrName>ppt_x</p:attrName>
                                        </p:attrNameLst>
                                      </p:cBhvr>
                                      <p:tavLst>
                                        <p:tav tm="0">
                                          <p:val>
                                            <p:strVal val="#ppt_x+0.4"/>
                                          </p:val>
                                        </p:tav>
                                        <p:tav tm="100000">
                                          <p:val>
                                            <p:strVal val="#ppt_x-0.05"/>
                                          </p:val>
                                        </p:tav>
                                      </p:tavLst>
                                    </p:anim>
                                    <p:anim calcmode="lin" valueType="num">
                                      <p:cBhvr>
                                        <p:cTn id="23" dur="800" decel="100000" fill="hold"/>
                                        <p:tgtEl>
                                          <p:spTgt spid="3"/>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26" fill="hold">
                            <p:stCondLst>
                              <p:cond delay="12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1"/>
                                        </p:tgtEl>
                                        <p:attrNameLst>
                                          <p:attrName>ppt_y</p:attrName>
                                        </p:attrNameLst>
                                      </p:cBhvr>
                                      <p:tavLst>
                                        <p:tav tm="0">
                                          <p:val>
                                            <p:strVal val="#ppt_y"/>
                                          </p:val>
                                        </p:tav>
                                        <p:tav tm="100000">
                                          <p:val>
                                            <p:strVal val="#ppt_y"/>
                                          </p:val>
                                        </p:tav>
                                      </p:tavLst>
                                    </p:anim>
                                    <p:anim calcmode="lin" valueType="num">
                                      <p:cBhvr>
                                        <p:cTn id="31"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3" grpId="0" animBg="1"/>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83968" y="1888020"/>
            <a:ext cx="1109495" cy="110949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b="1" dirty="0" smtClean="0">
                <a:latin typeface="微软雅黑" panose="020B0503020204020204" pitchFamily="34" charset="-122"/>
                <a:ea typeface="微软雅黑" panose="020B0503020204020204" pitchFamily="34" charset="-122"/>
              </a:rPr>
              <a:t>2</a:t>
            </a:r>
            <a:endParaRPr lang="zh-CN" altLang="en-US" sz="6000" b="1" dirty="0">
              <a:latin typeface="微软雅黑" panose="020B0503020204020204" pitchFamily="34" charset="-122"/>
              <a:ea typeface="微软雅黑" panose="020B0503020204020204" pitchFamily="34" charset="-122"/>
            </a:endParaRPr>
          </a:p>
        </p:txBody>
      </p:sp>
      <p:sp>
        <p:nvSpPr>
          <p:cNvPr id="5" name="TextBox 4"/>
          <p:cNvSpPr txBox="1"/>
          <p:nvPr/>
        </p:nvSpPr>
        <p:spPr>
          <a:xfrm>
            <a:off x="5796136" y="1851670"/>
            <a:ext cx="2304256"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请输入标题</a:t>
            </a:r>
            <a:endParaRPr lang="zh-CN" altLang="en-US" sz="2400" b="1" dirty="0">
              <a:latin typeface="微软雅黑" panose="020B0503020204020204" pitchFamily="34" charset="-122"/>
              <a:ea typeface="微软雅黑" panose="020B0503020204020204" pitchFamily="34" charset="-122"/>
            </a:endParaRPr>
          </a:p>
        </p:txBody>
      </p:sp>
      <p:sp>
        <p:nvSpPr>
          <p:cNvPr id="6" name="TextBox 5"/>
          <p:cNvSpPr txBox="1"/>
          <p:nvPr/>
        </p:nvSpPr>
        <p:spPr>
          <a:xfrm>
            <a:off x="5508104" y="2488120"/>
            <a:ext cx="3024336" cy="830997"/>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在此输入文字在次输入文字</a:t>
            </a:r>
            <a:r>
              <a:rPr lang="zh-CN" altLang="en-US" sz="1600" dirty="0">
                <a:latin typeface="微软雅黑" panose="020B0503020204020204" pitchFamily="34" charset="-122"/>
                <a:ea typeface="微软雅黑" panose="020B0503020204020204" pitchFamily="34" charset="-122"/>
              </a:rPr>
              <a:t>在此输入文字在次输入文字</a:t>
            </a:r>
          </a:p>
          <a:p>
            <a:endParaRPr lang="zh-CN" altLang="en-US" sz="1600" dirty="0">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6256" y="-92546"/>
            <a:ext cx="2291350" cy="1006524"/>
          </a:xfrm>
          <a:prstGeom prst="rect">
            <a:avLst/>
          </a:prstGeom>
        </p:spPr>
      </p:pic>
      <p:pic>
        <p:nvPicPr>
          <p:cNvPr id="8" name="图片 7"/>
          <p:cNvPicPr>
            <a:picLocks noChangeAspect="1"/>
          </p:cNvPicPr>
          <p:nvPr/>
        </p:nvPicPr>
        <p:blipFill rotWithShape="1">
          <a:blip r:embed="rId3">
            <a:extLst>
              <a:ext uri="{28A0092B-C50C-407E-A947-70E740481C1C}">
                <a14:useLocalDpi xmlns:a14="http://schemas.microsoft.com/office/drawing/2010/main" val="0"/>
              </a:ext>
            </a:extLst>
          </a:blip>
          <a:srcRect r="50520"/>
          <a:stretch/>
        </p:blipFill>
        <p:spPr>
          <a:xfrm>
            <a:off x="1" y="-20538"/>
            <a:ext cx="4054763" cy="5164038"/>
          </a:xfrm>
          <a:prstGeom prst="rect">
            <a:avLst/>
          </a:prstGeom>
        </p:spPr>
      </p:pic>
    </p:spTree>
    <p:extLst>
      <p:ext uri="{BB962C8B-B14F-4D97-AF65-F5344CB8AC3E}">
        <p14:creationId xmlns:p14="http://schemas.microsoft.com/office/powerpoint/2010/main" val="3113184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par>
                                <p:cTn id="8" presetID="21"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heel(8)">
                                      <p:cBhvr>
                                        <p:cTn id="10" dur="1500"/>
                                        <p:tgtEl>
                                          <p:spTgt spid="8"/>
                                        </p:tgtEl>
                                      </p:cBhvr>
                                    </p:animEffec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by="(-#ppt_w*2)" calcmode="lin" valueType="num">
                                      <p:cBhvr rctx="PPT">
                                        <p:cTn id="13" dur="500" autoRev="1" fill="hold">
                                          <p:stCondLst>
                                            <p:cond delay="0"/>
                                          </p:stCondLst>
                                        </p:cTn>
                                        <p:tgtEl>
                                          <p:spTgt spid="5"/>
                                        </p:tgtEl>
                                        <p:attrNameLst>
                                          <p:attrName>ppt_w</p:attrName>
                                        </p:attrNameLst>
                                      </p:cBhvr>
                                    </p:anim>
                                    <p:anim by="(#ppt_w*0.50)" calcmode="lin" valueType="num">
                                      <p:cBhvr>
                                        <p:cTn id="14" dur="500" decel="50000" autoRev="1" fill="hold">
                                          <p:stCondLst>
                                            <p:cond delay="0"/>
                                          </p:stCondLst>
                                        </p:cTn>
                                        <p:tgtEl>
                                          <p:spTgt spid="5"/>
                                        </p:tgtEl>
                                        <p:attrNameLst>
                                          <p:attrName>ppt_x</p:attrName>
                                        </p:attrNameLst>
                                      </p:cBhvr>
                                    </p:anim>
                                    <p:anim from="(-#ppt_h/2)" to="(#ppt_y)" calcmode="lin" valueType="num">
                                      <p:cBhvr>
                                        <p:cTn id="15" dur="1000" fill="hold">
                                          <p:stCondLst>
                                            <p:cond delay="0"/>
                                          </p:stCondLst>
                                        </p:cTn>
                                        <p:tgtEl>
                                          <p:spTgt spid="5"/>
                                        </p:tgtEl>
                                        <p:attrNameLst>
                                          <p:attrName>ppt_y</p:attrName>
                                        </p:attrNameLst>
                                      </p:cBhvr>
                                    </p:anim>
                                    <p:animRot by="21600000">
                                      <p:cBhvr>
                                        <p:cTn id="16" dur="1000" fill="hold">
                                          <p:stCondLst>
                                            <p:cond delay="0"/>
                                          </p:stCondLst>
                                        </p:cTn>
                                        <p:tgtEl>
                                          <p:spTgt spid="5"/>
                                        </p:tgtEl>
                                        <p:attrNameLst>
                                          <p:attrName>r</p:attrName>
                                        </p:attrNameLst>
                                      </p:cBhvr>
                                    </p:animRot>
                                  </p:childTnLst>
                                </p:cTn>
                              </p:par>
                              <p:par>
                                <p:cTn id="17" presetID="41" presetClass="entr" presetSubtype="0" fill="hold" grpId="0" nodeType="withEffect">
                                  <p:stCondLst>
                                    <p:cond delay="0"/>
                                  </p:stCondLst>
                                  <p:iterate type="lt">
                                    <p:tmPct val="10000"/>
                                  </p:iterate>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6"/>
                                        </p:tgtEl>
                                        <p:attrNameLst>
                                          <p:attrName>ppt_y</p:attrName>
                                        </p:attrNameLst>
                                      </p:cBhvr>
                                      <p:tavLst>
                                        <p:tav tm="0">
                                          <p:val>
                                            <p:strVal val="#ppt_y"/>
                                          </p:val>
                                        </p:tav>
                                        <p:tav tm="100000">
                                          <p:val>
                                            <p:strVal val="#ppt_y"/>
                                          </p:val>
                                        </p:tav>
                                      </p:tavLst>
                                    </p:anim>
                                    <p:anim calcmode="lin" valueType="num">
                                      <p:cBhvr>
                                        <p:cTn id="21"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TotalTime>
  <Words>1017</Words>
  <Application>Microsoft Office PowerPoint</Application>
  <PresentationFormat>全屏显示(16:9)</PresentationFormat>
  <Paragraphs>255</Paragraphs>
  <Slides>27</Slides>
  <Notes>1</Notes>
  <HiddenSlides>0</HiddenSlides>
  <MMClips>0</MMClips>
  <ScaleCrop>false</ScaleCrop>
  <HeadingPairs>
    <vt:vector size="4" baseType="variant">
      <vt:variant>
        <vt:lpstr>主题</vt:lpstr>
      </vt:variant>
      <vt:variant>
        <vt:i4>1</vt:i4>
      </vt:variant>
      <vt:variant>
        <vt:lpstr>幻灯片标题</vt:lpstr>
      </vt:variant>
      <vt:variant>
        <vt:i4>27</vt:i4>
      </vt:variant>
    </vt:vector>
  </HeadingPairs>
  <TitlesOfParts>
    <vt:vector size="28"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李志浩</dc:creator>
  <cp:lastModifiedBy>李志浩</cp:lastModifiedBy>
  <cp:revision>19</cp:revision>
  <dcterms:created xsi:type="dcterms:W3CDTF">2018-03-27T05:51:46Z</dcterms:created>
  <dcterms:modified xsi:type="dcterms:W3CDTF">2018-03-27T09:28:40Z</dcterms:modified>
</cp:coreProperties>
</file>