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56" r:id="rId2"/>
    <p:sldId id="257" r:id="rId3"/>
    <p:sldId id="258" r:id="rId4"/>
    <p:sldId id="259" r:id="rId5"/>
    <p:sldId id="260" r:id="rId6"/>
    <p:sldId id="261" r:id="rId7"/>
    <p:sldId id="262" r:id="rId8"/>
    <p:sldId id="263" r:id="rId9"/>
    <p:sldId id="264" r:id="rId10"/>
    <p:sldId id="265" r:id="rId11"/>
    <p:sldId id="268" r:id="rId12"/>
    <p:sldId id="274" r:id="rId13"/>
    <p:sldId id="269" r:id="rId14"/>
    <p:sldId id="270" r:id="rId15"/>
    <p:sldId id="271" r:id="rId16"/>
    <p:sldId id="272" r:id="rId17"/>
    <p:sldId id="273" r:id="rId18"/>
    <p:sldId id="267" r:id="rId19"/>
    <p:sldId id="275" r:id="rId20"/>
    <p:sldId id="276" r:id="rId21"/>
    <p:sldId id="278" r:id="rId22"/>
    <p:sldId id="277" r:id="rId23"/>
    <p:sldId id="279" r:id="rId24"/>
    <p:sldId id="280" r:id="rId25"/>
    <p:sldId id="281" r:id="rId26"/>
    <p:sldId id="282" r:id="rId27"/>
    <p:sldId id="283" r:id="rId28"/>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0" autoAdjust="0"/>
    <p:restoredTop sz="94667" autoAdjust="0"/>
  </p:normalViewPr>
  <p:slideViewPr>
    <p:cSldViewPr>
      <p:cViewPr varScale="1">
        <p:scale>
          <a:sx n="92" d="100"/>
          <a:sy n="92" d="100"/>
        </p:scale>
        <p:origin x="-536" y="-76"/>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128FF48-461A-4A88-89FF-D8F870AAAAA0}" type="datetimeFigureOut">
              <a:rPr lang="zh-CN" altLang="en-US" smtClean="0"/>
              <a:t>2018/3/28</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395FBAA-8722-474C-810E-78B1C1ADBB5A}" type="slidenum">
              <a:rPr lang="zh-CN" altLang="en-US" smtClean="0"/>
              <a:t>‹#›</a:t>
            </a:fld>
            <a:endParaRPr lang="zh-CN" altLang="en-US"/>
          </a:p>
        </p:txBody>
      </p:sp>
    </p:spTree>
    <p:extLst>
      <p:ext uri="{BB962C8B-B14F-4D97-AF65-F5344CB8AC3E}">
        <p14:creationId xmlns:p14="http://schemas.microsoft.com/office/powerpoint/2010/main" val="5418805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59BB06-7EE2-456A-B3F0-372892F1843D}" type="slidenum">
              <a:rPr lang="zh-CN" altLang="en-US" smtClean="0"/>
              <a:t>11</a:t>
            </a:fld>
            <a:endParaRPr lang="zh-CN" altLang="en-US"/>
          </a:p>
        </p:txBody>
      </p:sp>
    </p:spTree>
    <p:extLst>
      <p:ext uri="{BB962C8B-B14F-4D97-AF65-F5344CB8AC3E}">
        <p14:creationId xmlns:p14="http://schemas.microsoft.com/office/powerpoint/2010/main" val="39433507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59BB06-7EE2-456A-B3F0-372892F1843D}" type="slidenum">
              <a:rPr lang="zh-CN" altLang="en-US" smtClean="0"/>
              <a:t>16</a:t>
            </a:fld>
            <a:endParaRPr lang="zh-CN" altLang="en-US"/>
          </a:p>
        </p:txBody>
      </p:sp>
    </p:spTree>
    <p:extLst>
      <p:ext uri="{BB962C8B-B14F-4D97-AF65-F5344CB8AC3E}">
        <p14:creationId xmlns:p14="http://schemas.microsoft.com/office/powerpoint/2010/main" val="3687803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59BB06-7EE2-456A-B3F0-372892F1843D}" type="slidenum">
              <a:rPr lang="zh-CN" altLang="en-US" smtClean="0"/>
              <a:t>18</a:t>
            </a:fld>
            <a:endParaRPr lang="zh-CN" altLang="en-US"/>
          </a:p>
        </p:txBody>
      </p:sp>
    </p:spTree>
    <p:extLst>
      <p:ext uri="{BB962C8B-B14F-4D97-AF65-F5344CB8AC3E}">
        <p14:creationId xmlns:p14="http://schemas.microsoft.com/office/powerpoint/2010/main" val="40068894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t>22</a:t>
            </a:fld>
            <a:endParaRPr lang="en-US"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2018/3/28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ransition spd="slow">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2018/3/28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ransition spd="slow">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2018/3/28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ransition spd="slow">
    <p:pull/>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292388712"/>
      </p:ext>
    </p:extLst>
  </p:cSld>
  <p:clrMapOvr>
    <a:masterClrMapping/>
  </p:clrMapOvr>
  <p:transition spd="slow">
    <p:pull/>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2018/3/28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ransition spd="slow">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2018/3/28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ransition spd="slow">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2018/3/28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ransition spd="slow">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t>2018/3/28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ransition spd="slow">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2018/3/28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ransition spd="slow">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2018/3/28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ransition spd="slow">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2018/3/28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ransition spd="slow">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2018/3/28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ransition spd="slow">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alphaModFix amt="61000"/>
            <a:lum/>
          </a:blip>
          <a:srcRect/>
          <a:stretch>
            <a:fillRect l="-10000" r="-10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2018/3/28</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slow">
    <p:pull/>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g"/><Relationship Id="rId1" Type="http://schemas.openxmlformats.org/officeDocument/2006/relationships/slideLayout" Target="../slideLayouts/slideLayout2.xml"/><Relationship Id="rId5" Type="http://schemas.microsoft.com/office/2007/relationships/hdphoto" Target="../media/hdphoto2.wdp"/><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1.jp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5.jpeg"/><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0" y="947446"/>
            <a:ext cx="8028384" cy="3319295"/>
          </a:xfrm>
          <a:custGeom>
            <a:avLst/>
            <a:gdLst>
              <a:gd name="connsiteX0" fmla="*/ 0 w 8028384"/>
              <a:gd name="connsiteY0" fmla="*/ 0 h 3312368"/>
              <a:gd name="connsiteX1" fmla="*/ 6372200 w 8028384"/>
              <a:gd name="connsiteY1" fmla="*/ 0 h 3312368"/>
              <a:gd name="connsiteX2" fmla="*/ 8028384 w 8028384"/>
              <a:gd name="connsiteY2" fmla="*/ 1656184 h 3312368"/>
              <a:gd name="connsiteX3" fmla="*/ 6372200 w 8028384"/>
              <a:gd name="connsiteY3" fmla="*/ 3312368 h 3312368"/>
              <a:gd name="connsiteX4" fmla="*/ 0 w 8028384"/>
              <a:gd name="connsiteY4" fmla="*/ 3312368 h 3312368"/>
              <a:gd name="connsiteX5" fmla="*/ 0 w 8028384"/>
              <a:gd name="connsiteY5" fmla="*/ 0 h 3312368"/>
              <a:gd name="connsiteX0" fmla="*/ 0 w 8028384"/>
              <a:gd name="connsiteY0" fmla="*/ 0 h 3312368"/>
              <a:gd name="connsiteX1" fmla="*/ 6372200 w 8028384"/>
              <a:gd name="connsiteY1" fmla="*/ 0 h 3312368"/>
              <a:gd name="connsiteX2" fmla="*/ 8028384 w 8028384"/>
              <a:gd name="connsiteY2" fmla="*/ 1656184 h 3312368"/>
              <a:gd name="connsiteX3" fmla="*/ 6566164 w 8028384"/>
              <a:gd name="connsiteY3" fmla="*/ 3312368 h 3312368"/>
              <a:gd name="connsiteX4" fmla="*/ 0 w 8028384"/>
              <a:gd name="connsiteY4" fmla="*/ 3312368 h 3312368"/>
              <a:gd name="connsiteX5" fmla="*/ 0 w 8028384"/>
              <a:gd name="connsiteY5" fmla="*/ 0 h 3312368"/>
              <a:gd name="connsiteX0" fmla="*/ 0 w 8028384"/>
              <a:gd name="connsiteY0" fmla="*/ 6927 h 3319295"/>
              <a:gd name="connsiteX1" fmla="*/ 6607727 w 8028384"/>
              <a:gd name="connsiteY1" fmla="*/ 0 h 3319295"/>
              <a:gd name="connsiteX2" fmla="*/ 8028384 w 8028384"/>
              <a:gd name="connsiteY2" fmla="*/ 1663111 h 3319295"/>
              <a:gd name="connsiteX3" fmla="*/ 6566164 w 8028384"/>
              <a:gd name="connsiteY3" fmla="*/ 3319295 h 3319295"/>
              <a:gd name="connsiteX4" fmla="*/ 0 w 8028384"/>
              <a:gd name="connsiteY4" fmla="*/ 3319295 h 3319295"/>
              <a:gd name="connsiteX5" fmla="*/ 0 w 8028384"/>
              <a:gd name="connsiteY5" fmla="*/ 6927 h 3319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28384" h="3319295">
                <a:moveTo>
                  <a:pt x="0" y="6927"/>
                </a:moveTo>
                <a:lnTo>
                  <a:pt x="6607727" y="0"/>
                </a:lnTo>
                <a:lnTo>
                  <a:pt x="8028384" y="1663111"/>
                </a:lnTo>
                <a:lnTo>
                  <a:pt x="6566164" y="3319295"/>
                </a:lnTo>
                <a:lnTo>
                  <a:pt x="0" y="3319295"/>
                </a:lnTo>
                <a:lnTo>
                  <a:pt x="0" y="6927"/>
                </a:ln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燕尾形 5"/>
          <p:cNvSpPr/>
          <p:nvPr/>
        </p:nvSpPr>
        <p:spPr>
          <a:xfrm>
            <a:off x="3851920" y="561134"/>
            <a:ext cx="3456384" cy="4098848"/>
          </a:xfrm>
          <a:prstGeom prst="chevron">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7" name="图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74908" y="0"/>
            <a:ext cx="2306951" cy="859542"/>
          </a:xfrm>
          <a:prstGeom prst="rect">
            <a:avLst/>
          </a:prstGeom>
        </p:spPr>
      </p:pic>
      <p:sp>
        <p:nvSpPr>
          <p:cNvPr id="8" name="TextBox 7"/>
          <p:cNvSpPr txBox="1"/>
          <p:nvPr/>
        </p:nvSpPr>
        <p:spPr>
          <a:xfrm>
            <a:off x="205377" y="1674454"/>
            <a:ext cx="4032448" cy="646331"/>
          </a:xfrm>
          <a:prstGeom prst="rect">
            <a:avLst/>
          </a:prstGeom>
          <a:noFill/>
        </p:spPr>
        <p:txBody>
          <a:bodyPr wrap="square" rtlCol="0">
            <a:spAutoFit/>
          </a:bodyPr>
          <a:lstStyle/>
          <a:p>
            <a:r>
              <a:rPr lang="zh-CN" altLang="en-US" sz="3600" b="1" dirty="0" smtClean="0">
                <a:solidFill>
                  <a:schemeClr val="bg1"/>
                </a:solidFill>
                <a:latin typeface="微软雅黑" panose="020B0503020204020204" pitchFamily="34" charset="-122"/>
                <a:ea typeface="微软雅黑" panose="020B0503020204020204" pitchFamily="34" charset="-122"/>
              </a:rPr>
              <a:t>在此输入标题</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251520" y="2466542"/>
            <a:ext cx="316835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251520" y="2604819"/>
            <a:ext cx="3402632" cy="307777"/>
          </a:xfrm>
          <a:prstGeom prst="rect">
            <a:avLst/>
          </a:prstGeom>
          <a:noFill/>
        </p:spPr>
        <p:txBody>
          <a:bodyPr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标题的英文格式</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2" name="TextBox 11"/>
          <p:cNvSpPr txBox="1"/>
          <p:nvPr/>
        </p:nvSpPr>
        <p:spPr>
          <a:xfrm>
            <a:off x="2217200" y="3474654"/>
            <a:ext cx="1872208" cy="369332"/>
          </a:xfrm>
          <a:prstGeom prst="rect">
            <a:avLst/>
          </a:prstGeom>
          <a:noFill/>
        </p:spPr>
        <p:txBody>
          <a:bodyPr wrap="square" rtlCol="0">
            <a:spAutoFit/>
          </a:bodyPr>
          <a:lstStyle/>
          <a:p>
            <a:r>
              <a:rPr lang="zh-CN" altLang="en-US" dirty="0" smtClean="0">
                <a:solidFill>
                  <a:schemeClr val="bg1"/>
                </a:solidFill>
              </a:rPr>
              <a:t>制作人：</a:t>
            </a:r>
            <a:endParaRPr lang="zh-CN" altLang="en-US" dirty="0">
              <a:solidFill>
                <a:schemeClr val="bg1"/>
              </a:solidFill>
            </a:endParaRPr>
          </a:p>
        </p:txBody>
      </p:sp>
    </p:spTree>
    <p:extLst>
      <p:ext uri="{BB962C8B-B14F-4D97-AF65-F5344CB8AC3E}">
        <p14:creationId xmlns:p14="http://schemas.microsoft.com/office/powerpoint/2010/main" val="2924560877"/>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53" presetClass="entr" presetSubtype="16"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500" fill="hold"/>
                                        <p:tgtEl>
                                          <p:spTgt spid="8"/>
                                        </p:tgtEl>
                                        <p:attrNameLst>
                                          <p:attrName>ppt_w</p:attrName>
                                        </p:attrNameLst>
                                      </p:cBhvr>
                                      <p:tavLst>
                                        <p:tav tm="0">
                                          <p:val>
                                            <p:fltVal val="0"/>
                                          </p:val>
                                        </p:tav>
                                        <p:tav tm="100000">
                                          <p:val>
                                            <p:strVal val="#ppt_w"/>
                                          </p:val>
                                        </p:tav>
                                      </p:tavLst>
                                    </p:anim>
                                    <p:anim calcmode="lin" valueType="num">
                                      <p:cBhvr>
                                        <p:cTn id="17" dur="500" fill="hold"/>
                                        <p:tgtEl>
                                          <p:spTgt spid="8"/>
                                        </p:tgtEl>
                                        <p:attrNameLst>
                                          <p:attrName>ppt_h</p:attrName>
                                        </p:attrNameLst>
                                      </p:cBhvr>
                                      <p:tavLst>
                                        <p:tav tm="0">
                                          <p:val>
                                            <p:fltVal val="0"/>
                                          </p:val>
                                        </p:tav>
                                        <p:tav tm="100000">
                                          <p:val>
                                            <p:strVal val="#ppt_h"/>
                                          </p:val>
                                        </p:tav>
                                      </p:tavLst>
                                    </p:anim>
                                    <p:animEffect transition="in" filter="fade">
                                      <p:cBhvr>
                                        <p:cTn id="18" dur="500"/>
                                        <p:tgtEl>
                                          <p:spTgt spid="8"/>
                                        </p:tgtEl>
                                      </p:cBhvr>
                                    </p:animEffect>
                                  </p:childTnLst>
                                </p:cTn>
                              </p:par>
                              <p:par>
                                <p:cTn id="19" presetID="22" presetClass="entr" presetSubtype="4" fill="hold"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down)">
                                      <p:cBhvr>
                                        <p:cTn id="21" dur="500"/>
                                        <p:tgtEl>
                                          <p:spTgt spid="10"/>
                                        </p:tgtEl>
                                      </p:cBhvr>
                                    </p:animEffect>
                                  </p:childTnLst>
                                </p:cTn>
                              </p:par>
                              <p:par>
                                <p:cTn id="22" presetID="18" presetClass="entr" presetSubtype="12"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strips(downLeft)">
                                      <p:cBhvr>
                                        <p:cTn id="24" dur="500"/>
                                        <p:tgtEl>
                                          <p:spTgt spid="11"/>
                                        </p:tgtEl>
                                      </p:cBhvr>
                                    </p:animEffect>
                                  </p:childTnLst>
                                </p:cTn>
                              </p:par>
                            </p:childTnLst>
                          </p:cTn>
                        </p:par>
                        <p:par>
                          <p:cTn id="25" fill="hold">
                            <p:stCondLst>
                              <p:cond delay="10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12"/>
                                        </p:tgtEl>
                                        <p:attrNameLst>
                                          <p:attrName>style.visibility</p:attrName>
                                        </p:attrNameLst>
                                      </p:cBhvr>
                                      <p:to>
                                        <p:strVal val="visible"/>
                                      </p:to>
                                    </p:set>
                                    <p:anim calcmode="lin" valueType="num">
                                      <p:cBhvr>
                                        <p:cTn id="28"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12"/>
                                        </p:tgtEl>
                                        <p:attrNameLst>
                                          <p:attrName>ppt_y</p:attrName>
                                        </p:attrNameLst>
                                      </p:cBhvr>
                                      <p:tavLst>
                                        <p:tav tm="0">
                                          <p:val>
                                            <p:strVal val="#ppt_y"/>
                                          </p:val>
                                        </p:tav>
                                        <p:tav tm="100000">
                                          <p:val>
                                            <p:strVal val="#ppt_y"/>
                                          </p:val>
                                        </p:tav>
                                      </p:tavLst>
                                    </p:anim>
                                    <p:anim calcmode="lin" valueType="num">
                                      <p:cBhvr>
                                        <p:cTn id="30"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p:bldP spid="11" grpId="0"/>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4139952" y="-9566"/>
            <a:ext cx="2622376" cy="5143500"/>
          </a:xfrm>
          <a:prstGeom prst="rect">
            <a:avLst/>
          </a:prstGeom>
          <a:solidFill>
            <a:srgbClr val="00B050">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rotWithShape="1">
          <a:blip r:embed="rId2">
            <a:extLst>
              <a:ext uri="{28A0092B-C50C-407E-A947-70E740481C1C}">
                <a14:useLocalDpi xmlns:a14="http://schemas.microsoft.com/office/drawing/2010/main" val="0"/>
              </a:ext>
            </a:extLst>
          </a:blip>
          <a:srcRect l="2814" r="6237"/>
          <a:stretch/>
        </p:blipFill>
        <p:spPr>
          <a:xfrm>
            <a:off x="5923324" y="1289303"/>
            <a:ext cx="3220675" cy="2362567"/>
          </a:xfrm>
          <a:prstGeom prst="rect">
            <a:avLst/>
          </a:prstGeom>
        </p:spPr>
      </p:pic>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32240" y="4258"/>
            <a:ext cx="2306951" cy="859542"/>
          </a:xfrm>
          <a:prstGeom prst="rect">
            <a:avLst/>
          </a:prstGeom>
        </p:spPr>
      </p:pic>
      <p:sp>
        <p:nvSpPr>
          <p:cNvPr id="7" name="矩形 6"/>
          <p:cNvSpPr/>
          <p:nvPr/>
        </p:nvSpPr>
        <p:spPr>
          <a:xfrm>
            <a:off x="4443028" y="1390730"/>
            <a:ext cx="2145196" cy="2189131"/>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p:cNvPicPr>
            <a:picLocks noChangeAspect="1"/>
          </p:cNvPicPr>
          <p:nvPr/>
        </p:nvPicPr>
        <p:blipFill>
          <a:blip r:embed="rId4" cstate="print">
            <a:duotone>
              <a:schemeClr val="bg2">
                <a:shade val="45000"/>
                <a:satMod val="135000"/>
              </a:schemeClr>
              <a:prstClr val="white"/>
            </a:duotone>
            <a:extLst>
              <a:ext uri="{BEBA8EAE-BF5A-486C-A8C5-ECC9F3942E4B}">
                <a14:imgProps xmlns:a14="http://schemas.microsoft.com/office/drawing/2010/main">
                  <a14:imgLayer r:embed="rId5">
                    <a14:imgEffect>
                      <a14:backgroundRemoval t="1000" b="90000" l="10000" r="90000"/>
                    </a14:imgEffect>
                    <a14:imgEffect>
                      <a14:saturation sat="0"/>
                    </a14:imgEffect>
                  </a14:imgLayer>
                </a14:imgProps>
              </a:ext>
              <a:ext uri="{28A0092B-C50C-407E-A947-70E740481C1C}">
                <a14:useLocalDpi xmlns:a14="http://schemas.microsoft.com/office/drawing/2010/main" val="0"/>
              </a:ext>
            </a:extLst>
          </a:blip>
          <a:stretch>
            <a:fillRect/>
          </a:stretch>
        </p:blipFill>
        <p:spPr>
          <a:xfrm>
            <a:off x="4751546" y="2057153"/>
            <a:ext cx="1010061" cy="1010061"/>
          </a:xfrm>
          <a:prstGeom prst="rect">
            <a:avLst/>
          </a:prstGeom>
        </p:spPr>
      </p:pic>
      <p:sp>
        <p:nvSpPr>
          <p:cNvPr id="9" name="TextBox 8"/>
          <p:cNvSpPr txBox="1"/>
          <p:nvPr/>
        </p:nvSpPr>
        <p:spPr>
          <a:xfrm>
            <a:off x="395536" y="2667104"/>
            <a:ext cx="2736304" cy="400110"/>
          </a:xfrm>
          <a:prstGeom prst="rect">
            <a:avLst/>
          </a:prstGeom>
          <a:noFill/>
        </p:spPr>
        <p:txBody>
          <a:bodyPr wrap="square" rtlCol="0">
            <a:spAutoFit/>
          </a:bodyPr>
          <a:lstStyle/>
          <a:p>
            <a:r>
              <a:rPr lang="zh-CN" altLang="en-US" sz="2000" b="1" dirty="0" smtClean="0">
                <a:latin typeface="微软雅黑" panose="020B0503020204020204" pitchFamily="34" charset="-122"/>
                <a:ea typeface="微软雅黑" panose="020B0503020204020204" pitchFamily="34" charset="-122"/>
              </a:rPr>
              <a:t>在此处输入标题</a:t>
            </a:r>
            <a:endParaRPr lang="zh-CN" altLang="en-US" sz="2000" b="1" dirty="0">
              <a:latin typeface="微软雅黑" panose="020B0503020204020204" pitchFamily="34" charset="-122"/>
              <a:ea typeface="微软雅黑" panose="020B0503020204020204" pitchFamily="34" charset="-122"/>
            </a:endParaRPr>
          </a:p>
        </p:txBody>
      </p:sp>
      <p:sp>
        <p:nvSpPr>
          <p:cNvPr id="10" name="TextBox 9"/>
          <p:cNvSpPr txBox="1"/>
          <p:nvPr/>
        </p:nvSpPr>
        <p:spPr>
          <a:xfrm>
            <a:off x="467544" y="971205"/>
            <a:ext cx="3024336" cy="1815882"/>
          </a:xfrm>
          <a:prstGeom prst="rect">
            <a:avLst/>
          </a:prstGeom>
          <a:noFill/>
        </p:spPr>
        <p:txBody>
          <a:bodyPr wrap="square" rtlCol="0">
            <a:spAutoFit/>
          </a:bodyPr>
          <a:lstStyle/>
          <a:p>
            <a:r>
              <a:rPr lang="zh-CN" altLang="en-US" sz="1400" dirty="0">
                <a:latin typeface="微软雅黑" panose="020B0503020204020204" pitchFamily="34" charset="-122"/>
                <a:ea typeface="微软雅黑" panose="020B0503020204020204" pitchFamily="34" charset="-122"/>
              </a:rPr>
              <a:t>此处输入文</a:t>
            </a:r>
            <a:r>
              <a:rPr lang="zh-CN" altLang="en-US" sz="1400" dirty="0" smtClean="0">
                <a:latin typeface="微软雅黑" panose="020B0503020204020204" pitchFamily="34" charset="-122"/>
                <a:ea typeface="微软雅黑" panose="020B0503020204020204" pitchFamily="34" charset="-122"/>
              </a:rPr>
              <a:t>文字</a:t>
            </a:r>
            <a:r>
              <a:rPr lang="zh-CN" altLang="en-US" sz="1400" dirty="0">
                <a:latin typeface="微软雅黑" panose="020B0503020204020204" pitchFamily="34" charset="-122"/>
                <a:ea typeface="微软雅黑" panose="020B0503020204020204" pitchFamily="34" charset="-122"/>
              </a:rPr>
              <a:t>此处输入文文字</a:t>
            </a:r>
          </a:p>
          <a:p>
            <a:r>
              <a:rPr lang="zh-CN" altLang="en-US" sz="1400" dirty="0">
                <a:latin typeface="微软雅黑" panose="020B0503020204020204" pitchFamily="34" charset="-122"/>
                <a:ea typeface="微软雅黑" panose="020B0503020204020204" pitchFamily="34" charset="-122"/>
              </a:rPr>
              <a:t>此处输入文文字</a:t>
            </a:r>
          </a:p>
          <a:p>
            <a:r>
              <a:rPr lang="zh-CN" altLang="en-US" sz="1400" dirty="0">
                <a:latin typeface="微软雅黑" panose="020B0503020204020204" pitchFamily="34" charset="-122"/>
                <a:ea typeface="微软雅黑" panose="020B0503020204020204" pitchFamily="34" charset="-122"/>
              </a:rPr>
              <a:t>此处输入文文字</a:t>
            </a:r>
          </a:p>
          <a:p>
            <a:r>
              <a:rPr lang="zh-CN" altLang="en-US" sz="1400" dirty="0">
                <a:latin typeface="微软雅黑" panose="020B0503020204020204" pitchFamily="34" charset="-122"/>
                <a:ea typeface="微软雅黑" panose="020B0503020204020204" pitchFamily="34" charset="-122"/>
              </a:rPr>
              <a:t>此处输入文文字</a:t>
            </a:r>
          </a:p>
          <a:p>
            <a:r>
              <a:rPr lang="zh-CN" altLang="en-US" sz="1400" dirty="0">
                <a:latin typeface="微软雅黑" panose="020B0503020204020204" pitchFamily="34" charset="-122"/>
                <a:ea typeface="微软雅黑" panose="020B0503020204020204" pitchFamily="34" charset="-122"/>
              </a:rPr>
              <a:t>此处输入文文字</a:t>
            </a:r>
          </a:p>
          <a:p>
            <a:r>
              <a:rPr lang="zh-CN" altLang="en-US" sz="1400" dirty="0">
                <a:latin typeface="微软雅黑" panose="020B0503020204020204" pitchFamily="34" charset="-122"/>
                <a:ea typeface="微软雅黑" panose="020B0503020204020204" pitchFamily="34" charset="-122"/>
              </a:rPr>
              <a:t>此处输入文文字</a:t>
            </a:r>
          </a:p>
          <a:p>
            <a:r>
              <a:rPr lang="zh-CN" altLang="en-US" sz="1400" dirty="0">
                <a:latin typeface="微软雅黑" panose="020B0503020204020204" pitchFamily="34" charset="-122"/>
                <a:ea typeface="微软雅黑" panose="020B0503020204020204" pitchFamily="34" charset="-122"/>
              </a:rPr>
              <a:t>此处输入文文字</a:t>
            </a:r>
          </a:p>
          <a:p>
            <a:endParaRPr lang="zh-CN" altLang="en-US" sz="1400" dirty="0">
              <a:latin typeface="微软雅黑" panose="020B0503020204020204" pitchFamily="34" charset="-122"/>
              <a:ea typeface="微软雅黑" panose="020B0503020204020204" pitchFamily="34" charset="-122"/>
            </a:endParaRPr>
          </a:p>
        </p:txBody>
      </p:sp>
      <p:sp>
        <p:nvSpPr>
          <p:cNvPr id="11" name="TextBox 10"/>
          <p:cNvSpPr txBox="1"/>
          <p:nvPr/>
        </p:nvSpPr>
        <p:spPr>
          <a:xfrm>
            <a:off x="467544" y="615653"/>
            <a:ext cx="2736304" cy="400110"/>
          </a:xfrm>
          <a:prstGeom prst="rect">
            <a:avLst/>
          </a:prstGeom>
          <a:noFill/>
        </p:spPr>
        <p:txBody>
          <a:bodyPr wrap="square" rtlCol="0">
            <a:spAutoFit/>
          </a:bodyPr>
          <a:lstStyle/>
          <a:p>
            <a:r>
              <a:rPr lang="zh-CN" altLang="en-US" sz="2000" b="1" dirty="0" smtClean="0">
                <a:latin typeface="微软雅黑" panose="020B0503020204020204" pitchFamily="34" charset="-122"/>
                <a:ea typeface="微软雅黑" panose="020B0503020204020204" pitchFamily="34" charset="-122"/>
              </a:rPr>
              <a:t>在此处输入标题</a:t>
            </a:r>
            <a:endParaRPr lang="zh-CN" altLang="en-US" sz="2000" b="1" dirty="0">
              <a:latin typeface="微软雅黑" panose="020B0503020204020204" pitchFamily="34" charset="-122"/>
              <a:ea typeface="微软雅黑" panose="020B0503020204020204" pitchFamily="34" charset="-122"/>
            </a:endParaRPr>
          </a:p>
        </p:txBody>
      </p:sp>
      <p:sp>
        <p:nvSpPr>
          <p:cNvPr id="12" name="TextBox 11"/>
          <p:cNvSpPr txBox="1"/>
          <p:nvPr/>
        </p:nvSpPr>
        <p:spPr>
          <a:xfrm>
            <a:off x="395536" y="3086636"/>
            <a:ext cx="3024336" cy="1815882"/>
          </a:xfrm>
          <a:prstGeom prst="rect">
            <a:avLst/>
          </a:prstGeom>
          <a:noFill/>
        </p:spPr>
        <p:txBody>
          <a:bodyPr wrap="square" rtlCol="0">
            <a:spAutoFit/>
          </a:bodyPr>
          <a:lstStyle/>
          <a:p>
            <a:r>
              <a:rPr lang="zh-CN" altLang="en-US" sz="1400" dirty="0">
                <a:latin typeface="微软雅黑" panose="020B0503020204020204" pitchFamily="34" charset="-122"/>
                <a:ea typeface="微软雅黑" panose="020B0503020204020204" pitchFamily="34" charset="-122"/>
              </a:rPr>
              <a:t>此处输入文</a:t>
            </a:r>
            <a:r>
              <a:rPr lang="zh-CN" altLang="en-US" sz="1400" dirty="0" smtClean="0">
                <a:latin typeface="微软雅黑" panose="020B0503020204020204" pitchFamily="34" charset="-122"/>
                <a:ea typeface="微软雅黑" panose="020B0503020204020204" pitchFamily="34" charset="-122"/>
              </a:rPr>
              <a:t>文字</a:t>
            </a:r>
            <a:r>
              <a:rPr lang="zh-CN" altLang="en-US" sz="1400" dirty="0">
                <a:latin typeface="微软雅黑" panose="020B0503020204020204" pitchFamily="34" charset="-122"/>
                <a:ea typeface="微软雅黑" panose="020B0503020204020204" pitchFamily="34" charset="-122"/>
              </a:rPr>
              <a:t>此处输入文文字</a:t>
            </a:r>
          </a:p>
          <a:p>
            <a:r>
              <a:rPr lang="zh-CN" altLang="en-US" sz="1400" dirty="0">
                <a:latin typeface="微软雅黑" panose="020B0503020204020204" pitchFamily="34" charset="-122"/>
                <a:ea typeface="微软雅黑" panose="020B0503020204020204" pitchFamily="34" charset="-122"/>
              </a:rPr>
              <a:t>此处输入文文字</a:t>
            </a:r>
          </a:p>
          <a:p>
            <a:r>
              <a:rPr lang="zh-CN" altLang="en-US" sz="1400" dirty="0">
                <a:latin typeface="微软雅黑" panose="020B0503020204020204" pitchFamily="34" charset="-122"/>
                <a:ea typeface="微软雅黑" panose="020B0503020204020204" pitchFamily="34" charset="-122"/>
              </a:rPr>
              <a:t>此处输入文文字</a:t>
            </a:r>
          </a:p>
          <a:p>
            <a:r>
              <a:rPr lang="zh-CN" altLang="en-US" sz="1400" dirty="0">
                <a:latin typeface="微软雅黑" panose="020B0503020204020204" pitchFamily="34" charset="-122"/>
                <a:ea typeface="微软雅黑" panose="020B0503020204020204" pitchFamily="34" charset="-122"/>
              </a:rPr>
              <a:t>此处输入文文字</a:t>
            </a:r>
          </a:p>
          <a:p>
            <a:r>
              <a:rPr lang="zh-CN" altLang="en-US" sz="1400" dirty="0">
                <a:latin typeface="微软雅黑" panose="020B0503020204020204" pitchFamily="34" charset="-122"/>
                <a:ea typeface="微软雅黑" panose="020B0503020204020204" pitchFamily="34" charset="-122"/>
              </a:rPr>
              <a:t>此处输入文文字</a:t>
            </a:r>
          </a:p>
          <a:p>
            <a:r>
              <a:rPr lang="zh-CN" altLang="en-US" sz="1400" dirty="0">
                <a:latin typeface="微软雅黑" panose="020B0503020204020204" pitchFamily="34" charset="-122"/>
                <a:ea typeface="微软雅黑" panose="020B0503020204020204" pitchFamily="34" charset="-122"/>
              </a:rPr>
              <a:t>此处输入文文字</a:t>
            </a:r>
          </a:p>
          <a:p>
            <a:r>
              <a:rPr lang="zh-CN" altLang="en-US" sz="1400" dirty="0">
                <a:latin typeface="微软雅黑" panose="020B0503020204020204" pitchFamily="34" charset="-122"/>
                <a:ea typeface="微软雅黑" panose="020B0503020204020204" pitchFamily="34" charset="-122"/>
              </a:rPr>
              <a:t>此处输入文文字</a:t>
            </a:r>
          </a:p>
          <a:p>
            <a:endParaRPr lang="zh-CN" altLang="en-US" sz="1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24498953"/>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1" presetClass="entr" presetSubtype="1"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heel(1)">
                                      <p:cBhvr>
                                        <p:cTn id="10" dur="750"/>
                                        <p:tgtEl>
                                          <p:spTgt spid="4"/>
                                        </p:tgtEl>
                                      </p:cBhvr>
                                    </p:animEffect>
                                  </p:childTnLst>
                                </p:cTn>
                              </p:par>
                            </p:childTnLst>
                          </p:cTn>
                        </p:par>
                        <p:par>
                          <p:cTn id="11" fill="hold">
                            <p:stCondLst>
                              <p:cond delay="750"/>
                            </p:stCondLst>
                            <p:childTnLst>
                              <p:par>
                                <p:cTn id="12" presetID="23" presetClass="entr" presetSubtype="16"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ppt_w</p:attrName>
                                        </p:attrNameLst>
                                      </p:cBhvr>
                                      <p:tavLst>
                                        <p:tav tm="0">
                                          <p:val>
                                            <p:fltVal val="0"/>
                                          </p:val>
                                        </p:tav>
                                        <p:tav tm="100000">
                                          <p:val>
                                            <p:strVal val="#ppt_w"/>
                                          </p:val>
                                        </p:tav>
                                      </p:tavLst>
                                    </p:anim>
                                    <p:anim calcmode="lin" valueType="num">
                                      <p:cBhvr>
                                        <p:cTn id="15" dur="500" fill="hold"/>
                                        <p:tgtEl>
                                          <p:spTgt spid="7"/>
                                        </p:tgtEl>
                                        <p:attrNameLst>
                                          <p:attrName>ppt_h</p:attrName>
                                        </p:attrNameLst>
                                      </p:cBhvr>
                                      <p:tavLst>
                                        <p:tav tm="0">
                                          <p:val>
                                            <p:fltVal val="0"/>
                                          </p:val>
                                        </p:tav>
                                        <p:tav tm="100000">
                                          <p:val>
                                            <p:strVal val="#ppt_h"/>
                                          </p:val>
                                        </p:tav>
                                      </p:tavLst>
                                    </p:anim>
                                  </p:childTnLst>
                                </p:cTn>
                              </p:par>
                              <p:par>
                                <p:cTn id="16" presetID="16" presetClass="entr" presetSubtype="21"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barn(inVertical)">
                                      <p:cBhvr>
                                        <p:cTn id="18" dur="500"/>
                                        <p:tgtEl>
                                          <p:spTgt spid="8"/>
                                        </p:tgtEl>
                                      </p:cBhvr>
                                    </p:animEffect>
                                  </p:childTnLst>
                                </p:cTn>
                              </p:par>
                            </p:childTnLst>
                          </p:cTn>
                        </p:par>
                        <p:par>
                          <p:cTn id="19" fill="hold">
                            <p:stCondLst>
                              <p:cond delay="125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11"/>
                                        </p:tgtEl>
                                        <p:attrNameLst>
                                          <p:attrName>ppt_y</p:attrName>
                                        </p:attrNameLst>
                                      </p:cBhvr>
                                      <p:tavLst>
                                        <p:tav tm="0">
                                          <p:val>
                                            <p:strVal val="#ppt_y"/>
                                          </p:val>
                                        </p:tav>
                                        <p:tav tm="100000">
                                          <p:val>
                                            <p:strVal val="#ppt_y"/>
                                          </p:val>
                                        </p:tav>
                                      </p:tavLst>
                                    </p:anim>
                                    <p:anim calcmode="lin" valueType="num">
                                      <p:cBhvr>
                                        <p:cTn id="24"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11"/>
                                        </p:tgtEl>
                                      </p:cBhvr>
                                    </p:animEffect>
                                  </p:childTnLst>
                                </p:cTn>
                              </p:par>
                            </p:childTnLst>
                          </p:cTn>
                        </p:par>
                        <p:par>
                          <p:cTn id="27" fill="hold">
                            <p:stCondLst>
                              <p:cond delay="2050"/>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10"/>
                                        </p:tgtEl>
                                        <p:attrNameLst>
                                          <p:attrName>style.visibility</p:attrName>
                                        </p:attrNameLst>
                                      </p:cBhvr>
                                      <p:to>
                                        <p:strVal val="visible"/>
                                      </p:to>
                                    </p:set>
                                    <p:anim calcmode="lin" valueType="num">
                                      <p:cBhvr>
                                        <p:cTn id="30" dur="25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31" dur="250" fill="hold"/>
                                        <p:tgtEl>
                                          <p:spTgt spid="10"/>
                                        </p:tgtEl>
                                        <p:attrNameLst>
                                          <p:attrName>ppt_y</p:attrName>
                                        </p:attrNameLst>
                                      </p:cBhvr>
                                      <p:tavLst>
                                        <p:tav tm="0">
                                          <p:val>
                                            <p:strVal val="#ppt_y"/>
                                          </p:val>
                                        </p:tav>
                                        <p:tav tm="100000">
                                          <p:val>
                                            <p:strVal val="#ppt_y"/>
                                          </p:val>
                                        </p:tav>
                                      </p:tavLst>
                                    </p:anim>
                                    <p:anim calcmode="lin" valueType="num">
                                      <p:cBhvr>
                                        <p:cTn id="32" dur="25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33" dur="25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34" dur="250" tmFilter="0,0; .5, 1; 1, 1"/>
                                        <p:tgtEl>
                                          <p:spTgt spid="10"/>
                                        </p:tgtEl>
                                      </p:cBhvr>
                                    </p:animEffect>
                                  </p:childTnLst>
                                </p:cTn>
                              </p:par>
                            </p:childTnLst>
                          </p:cTn>
                        </p:par>
                        <p:par>
                          <p:cTn id="35" fill="hold">
                            <p:stCondLst>
                              <p:cond delay="3675"/>
                            </p:stCondLst>
                            <p:childTnLst>
                              <p:par>
                                <p:cTn id="36" presetID="56" presetClass="entr" presetSubtype="0" fill="hold" grpId="0" nodeType="afterEffect">
                                  <p:stCondLst>
                                    <p:cond delay="0"/>
                                  </p:stCondLst>
                                  <p:iterate type="lt">
                                    <p:tmPct val="10000"/>
                                  </p:iterate>
                                  <p:childTnLst>
                                    <p:set>
                                      <p:cBhvr>
                                        <p:cTn id="37" dur="1" fill="hold">
                                          <p:stCondLst>
                                            <p:cond delay="0"/>
                                          </p:stCondLst>
                                        </p:cTn>
                                        <p:tgtEl>
                                          <p:spTgt spid="9"/>
                                        </p:tgtEl>
                                        <p:attrNameLst>
                                          <p:attrName>style.visibility</p:attrName>
                                        </p:attrNameLst>
                                      </p:cBhvr>
                                      <p:to>
                                        <p:strVal val="visible"/>
                                      </p:to>
                                    </p:set>
                                    <p:anim by="(-#ppt_w*2)" calcmode="lin" valueType="num">
                                      <p:cBhvr rctx="PPT">
                                        <p:cTn id="38" dur="250" autoRev="1" fill="hold">
                                          <p:stCondLst>
                                            <p:cond delay="0"/>
                                          </p:stCondLst>
                                        </p:cTn>
                                        <p:tgtEl>
                                          <p:spTgt spid="9"/>
                                        </p:tgtEl>
                                        <p:attrNameLst>
                                          <p:attrName>ppt_w</p:attrName>
                                        </p:attrNameLst>
                                      </p:cBhvr>
                                    </p:anim>
                                    <p:anim by="(#ppt_w*0.50)" calcmode="lin" valueType="num">
                                      <p:cBhvr>
                                        <p:cTn id="39" dur="250" decel="50000" autoRev="1" fill="hold">
                                          <p:stCondLst>
                                            <p:cond delay="0"/>
                                          </p:stCondLst>
                                        </p:cTn>
                                        <p:tgtEl>
                                          <p:spTgt spid="9"/>
                                        </p:tgtEl>
                                        <p:attrNameLst>
                                          <p:attrName>ppt_x</p:attrName>
                                        </p:attrNameLst>
                                      </p:cBhvr>
                                    </p:anim>
                                    <p:anim from="(-#ppt_h/2)" to="(#ppt_y)" calcmode="lin" valueType="num">
                                      <p:cBhvr>
                                        <p:cTn id="40" dur="500" fill="hold">
                                          <p:stCondLst>
                                            <p:cond delay="0"/>
                                          </p:stCondLst>
                                        </p:cTn>
                                        <p:tgtEl>
                                          <p:spTgt spid="9"/>
                                        </p:tgtEl>
                                        <p:attrNameLst>
                                          <p:attrName>ppt_y</p:attrName>
                                        </p:attrNameLst>
                                      </p:cBhvr>
                                    </p:anim>
                                    <p:animRot by="21600000">
                                      <p:cBhvr>
                                        <p:cTn id="41" dur="500" fill="hold">
                                          <p:stCondLst>
                                            <p:cond delay="0"/>
                                          </p:stCondLst>
                                        </p:cTn>
                                        <p:tgtEl>
                                          <p:spTgt spid="9"/>
                                        </p:tgtEl>
                                        <p:attrNameLst>
                                          <p:attrName>r</p:attrName>
                                        </p:attrNameLst>
                                      </p:cBhvr>
                                    </p:animRot>
                                  </p:childTnLst>
                                </p:cTn>
                              </p:par>
                            </p:childTnLst>
                          </p:cTn>
                        </p:par>
                        <p:par>
                          <p:cTn id="42" fill="hold">
                            <p:stCondLst>
                              <p:cond delay="4475"/>
                            </p:stCondLst>
                            <p:childTnLst>
                              <p:par>
                                <p:cTn id="43" presetID="41" presetClass="entr" presetSubtype="0" fill="hold" grpId="0" nodeType="afterEffect">
                                  <p:stCondLst>
                                    <p:cond delay="0"/>
                                  </p:stCondLst>
                                  <p:iterate type="lt">
                                    <p:tmPct val="10000"/>
                                  </p:iterate>
                                  <p:childTnLst>
                                    <p:set>
                                      <p:cBhvr>
                                        <p:cTn id="44" dur="1" fill="hold">
                                          <p:stCondLst>
                                            <p:cond delay="0"/>
                                          </p:stCondLst>
                                        </p:cTn>
                                        <p:tgtEl>
                                          <p:spTgt spid="12"/>
                                        </p:tgtEl>
                                        <p:attrNameLst>
                                          <p:attrName>style.visibility</p:attrName>
                                        </p:attrNameLst>
                                      </p:cBhvr>
                                      <p:to>
                                        <p:strVal val="visible"/>
                                      </p:to>
                                    </p:set>
                                    <p:anim calcmode="lin" valueType="num">
                                      <p:cBhvr>
                                        <p:cTn id="45" dur="25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46" dur="250" fill="hold"/>
                                        <p:tgtEl>
                                          <p:spTgt spid="12"/>
                                        </p:tgtEl>
                                        <p:attrNameLst>
                                          <p:attrName>ppt_y</p:attrName>
                                        </p:attrNameLst>
                                      </p:cBhvr>
                                      <p:tavLst>
                                        <p:tav tm="0">
                                          <p:val>
                                            <p:strVal val="#ppt_y"/>
                                          </p:val>
                                        </p:tav>
                                        <p:tav tm="100000">
                                          <p:val>
                                            <p:strVal val="#ppt_y"/>
                                          </p:val>
                                        </p:tav>
                                      </p:tavLst>
                                    </p:anim>
                                    <p:anim calcmode="lin" valueType="num">
                                      <p:cBhvr>
                                        <p:cTn id="47" dur="25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48" dur="25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49" dur="250" tmFilter="0,0; .5, 1; 1, 1"/>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9" grpId="0"/>
      <p:bldP spid="10" grpId="0"/>
      <p:bldP spid="11" grpId="0"/>
      <p:bldP spid="1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descr="e7d195523061f1c01ef2b70529884c179423570dbaad84926380ABC1F97BAEF0C8FC051856578EAB7874501A1FFE158C4981707381814BCC4D9A8E3554438DEE4FBCF5A5B4D2A8B0989AB57E8BAC65EBA34ED8FB1A48FECA209F1CD901CA50D5C674233388B2186CB1C76E0CF043A4D1F0ADE652ACA1A10377C0A19D2F1376C7028A18C9BF2F8DB6"/>
          <p:cNvSpPr/>
          <p:nvPr/>
        </p:nvSpPr>
        <p:spPr>
          <a:xfrm>
            <a:off x="925830" y="1097280"/>
            <a:ext cx="3765042" cy="1608201"/>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0" name="矩形 9" descr="e7d195523061f1c01ef2b70529884c179423570dbaad84926380ABC1F97BAEF0C8FC051856578EAB7874501A1FFE158C4981707381814BCC4D9A8E3554438DEE4FBCF5A5B4D2A8B0989AB57E8BAC65EBA34ED8FB1A48FECA209F1CD901CA50D5C674233388B2186CB1C76E0CF043A4D1F0ADE652ACA1A10377C0A19D2F1376C7028A18C9BF2F8DB6"/>
          <p:cNvSpPr/>
          <p:nvPr/>
        </p:nvSpPr>
        <p:spPr>
          <a:xfrm>
            <a:off x="568849" y="2705482"/>
            <a:ext cx="356981" cy="29336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1" name="矩形 10" descr="e7d195523061f1c01ef2b70529884c179423570dbaad84926380ABC1F97BAEF0C8FC051856578EAB7874501A1FFE158C4981707381814BCC4D9A8E3554438DEE4FBCF5A5B4D2A8B0989AB57E8BAC65EBA34ED8FB1A48FECA209F1CD901CA50D5C674233388B2186CB1C76E0CF043A4D1F0ADE652ACA1A10377C0A19D2F1376C7028A18C9BF2F8DB6"/>
          <p:cNvSpPr/>
          <p:nvPr/>
        </p:nvSpPr>
        <p:spPr>
          <a:xfrm>
            <a:off x="4690873" y="528066"/>
            <a:ext cx="692658" cy="56921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2" name="矩形 11" descr="e7d195523061f1c01ef2b70529884c179423570dbaad84926380ABC1F97BAEF0C8FC051856578EAB7874501A1FFE158C4981707381814BCC4D9A8E3554438DEE4FBCF5A5B4D2A8B0989AB57E8BAC65EBA34ED8FB1A48FECA209F1CD901CA50D5C674233388B2186CB1C76E0CF043A4D1F0ADE652ACA1A10377C0A19D2F1376C7028A18C9BF2F8DB6"/>
          <p:cNvSpPr/>
          <p:nvPr/>
        </p:nvSpPr>
        <p:spPr>
          <a:xfrm>
            <a:off x="5383531" y="1097280"/>
            <a:ext cx="692658" cy="569214"/>
          </a:xfrm>
          <a:prstGeom prst="rect">
            <a:avLst/>
          </a:prstGeom>
          <a:solidFill>
            <a:srgbClr val="1C939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3" name="矩形 12" descr="e7d195523061f1c01ef2b70529884c179423570dbaad84926380ABC1F97BAEF0C8FC051856578EAB7874501A1FFE158C4981707381814BCC4D9A8E3554438DEE4FBCF5A5B4D2A8B0989AB57E8BAC65EBA34ED8FB1A48FECA209F1CD901CA50D5C674233388B2186CB1C76E0CF043A4D1F0ADE652ACA1A10377C0A19D2F1376C7028A18C9BF2F8DB6"/>
          <p:cNvSpPr/>
          <p:nvPr/>
        </p:nvSpPr>
        <p:spPr>
          <a:xfrm>
            <a:off x="4779143" y="1818098"/>
            <a:ext cx="1716760" cy="435825"/>
          </a:xfrm>
          <a:prstGeom prst="rect">
            <a:avLst/>
          </a:prstGeom>
        </p:spPr>
        <p:txBody>
          <a:bodyPr wrap="square" lIns="68580" tIns="34290" rIns="68580" bIns="34290">
            <a:spAutoFit/>
          </a:bodyPr>
          <a:lstStyle/>
          <a:p>
            <a:pPr>
              <a:lnSpc>
                <a:spcPct val="150000"/>
              </a:lnSpc>
              <a:spcAft>
                <a:spcPts val="450"/>
              </a:spcAft>
              <a:buClr>
                <a:srgbClr val="5ABEAA"/>
              </a:buClr>
            </a:pPr>
            <a:r>
              <a:rPr lang="zh-CN" altLang="en-US" b="1" dirty="0" smtClean="0">
                <a:solidFill>
                  <a:schemeClr val="tx1">
                    <a:lumMod val="85000"/>
                    <a:lumOff val="15000"/>
                  </a:schemeClr>
                </a:solidFill>
                <a:latin typeface="微软雅黑" panose="020B0503020204020204" pitchFamily="34" charset="-122"/>
                <a:ea typeface="微软雅黑" panose="020B0503020204020204" pitchFamily="34" charset="-122"/>
              </a:rPr>
              <a:t>在此添加文字</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5" name="矩形 14" descr="e7d195523061f1c01ef2b70529884c179423570dbaad84926380ABC1F97BAEF0C8FC051856578EAB7874501A1FFE158C4981707381814BCC4D9A8E3554438DEE4FBCF5A5B4D2A8B0989AB57E8BAC65EBA34ED8FB1A48FECA209F1CD901CA50D5C674233388B2186CB1C76E0CF043A4D1F0ADE652ACA1A10377C0A19D2F1376C7028A18C9BF2F8DB6"/>
          <p:cNvSpPr/>
          <p:nvPr/>
        </p:nvSpPr>
        <p:spPr>
          <a:xfrm>
            <a:off x="4779143" y="2237095"/>
            <a:ext cx="1416069" cy="2490425"/>
          </a:xfrm>
          <a:prstGeom prst="rect">
            <a:avLst/>
          </a:prstGeom>
        </p:spPr>
        <p:txBody>
          <a:bodyPr wrap="square" lIns="68580" tIns="34290" rIns="68580" bIns="34290">
            <a:spAutoFit/>
          </a:bodyPr>
          <a:lstStyle/>
          <a:p>
            <a:pPr>
              <a:lnSpc>
                <a:spcPct val="150000"/>
              </a:lnSpc>
              <a:spcAft>
                <a:spcPts val="450"/>
              </a:spcAft>
              <a:buClr>
                <a:srgbClr val="5ABEAA"/>
              </a:buClr>
            </a:pPr>
            <a:r>
              <a:rPr lang="zh-CN" altLang="en-US" sz="1300" dirty="0" smtClean="0">
                <a:solidFill>
                  <a:schemeClr val="tx1">
                    <a:lumMod val="65000"/>
                    <a:lumOff val="35000"/>
                  </a:schemeClr>
                </a:solidFill>
                <a:latin typeface="微软雅黑" panose="020B0503020204020204" pitchFamily="34" charset="-122"/>
                <a:ea typeface="微软雅黑" panose="020B0503020204020204" pitchFamily="34" charset="-122"/>
              </a:rPr>
              <a:t>在此添加文字</a:t>
            </a: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rPr>
              <a:t>在此添加文字</a:t>
            </a:r>
          </a:p>
          <a:p>
            <a:pPr>
              <a:lnSpc>
                <a:spcPct val="150000"/>
              </a:lnSpc>
              <a:spcAft>
                <a:spcPts val="450"/>
              </a:spcAft>
              <a:buClr>
                <a:srgbClr val="5ABEAA"/>
              </a:buClr>
            </a:pP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rPr>
              <a:t>在此添加文字</a:t>
            </a:r>
          </a:p>
          <a:p>
            <a:pPr>
              <a:lnSpc>
                <a:spcPct val="150000"/>
              </a:lnSpc>
              <a:spcAft>
                <a:spcPts val="450"/>
              </a:spcAft>
              <a:buClr>
                <a:srgbClr val="5ABEAA"/>
              </a:buClr>
            </a:pP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rPr>
              <a:t>在此添加文字</a:t>
            </a:r>
          </a:p>
          <a:p>
            <a:pPr>
              <a:lnSpc>
                <a:spcPct val="150000"/>
              </a:lnSpc>
              <a:spcAft>
                <a:spcPts val="450"/>
              </a:spcAft>
              <a:buClr>
                <a:srgbClr val="5ABEAA"/>
              </a:buClr>
            </a:pP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rPr>
              <a:t>在此添加文字</a:t>
            </a:r>
          </a:p>
          <a:p>
            <a:pPr>
              <a:lnSpc>
                <a:spcPct val="150000"/>
              </a:lnSpc>
              <a:spcAft>
                <a:spcPts val="450"/>
              </a:spcAft>
              <a:buClr>
                <a:srgbClr val="5ABEAA"/>
              </a:buClr>
            </a:pPr>
            <a:r>
              <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rPr>
              <a:t>在此添加文字</a:t>
            </a:r>
          </a:p>
          <a:p>
            <a:pPr>
              <a:lnSpc>
                <a:spcPct val="150000"/>
              </a:lnSpc>
              <a:spcAft>
                <a:spcPts val="450"/>
              </a:spcAft>
              <a:buClr>
                <a:srgbClr val="5ABEAA"/>
              </a:buClr>
            </a:pPr>
            <a:endParaRPr lang="zh-CN" altLang="en-US" sz="13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9" name="矩形 18" descr="e7d195523061f1c01ef2b70529884c179423570dbaad84926380ABC1F97BAEF0C8FC051856578EAB7874501A1FFE158C4981707381814BCC4D9A8E3554438DEE4FBCF5A5B4D2A8B0989AB57E8BAC65EBA34ED8FB1A48FECA209F1CD901CA50D5C674233388B2186CB1C76E0CF043A4D1F0ADE652ACA1A10377C0A19D2F1376C7028A18C9BF2F8DB6"/>
          <p:cNvSpPr/>
          <p:nvPr/>
        </p:nvSpPr>
        <p:spPr>
          <a:xfrm>
            <a:off x="6444208" y="2135315"/>
            <a:ext cx="2450498" cy="2013776"/>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20" name="Rectangle 96" descr="e7d195523061f1c01ef2b70529884c179423570dbaad84926380ABC1F97BAEF0C8FC051856578EAB7874501A1FFE158C4981707381814BCC4D9A8E3554438DEE4FBCF5A5B4D2A8B0989AB57E8BAC65EBA34ED8FB1A48FECA209F1CD901CA50D5C674233388B2186CB1C76E0CF043A4D1F0ADE652ACA1A10377C0A19D2F1376C7028A18C9BF2F8DB6"/>
          <p:cNvSpPr/>
          <p:nvPr/>
        </p:nvSpPr>
        <p:spPr>
          <a:xfrm>
            <a:off x="1081975" y="2805778"/>
            <a:ext cx="2769945" cy="1751762"/>
          </a:xfrm>
          <a:prstGeom prst="rect">
            <a:avLst/>
          </a:prstGeom>
        </p:spPr>
        <p:txBody>
          <a:bodyPr wrap="square" lIns="68580" tIns="34290" rIns="68580" bIns="34290">
            <a:spAutoFit/>
          </a:bodyPr>
          <a:lstStyle/>
          <a:p>
            <a:pPr>
              <a:lnSpc>
                <a:spcPts val="2000"/>
              </a:lnSpc>
              <a:spcAft>
                <a:spcPts val="450"/>
              </a:spcAft>
              <a:buClr>
                <a:srgbClr val="5ABEAA"/>
              </a:buCl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在此添加</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文字</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在此添加</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文字在此</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添加</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文字在此</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添加</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文字在此</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添加</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文字在此</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添加</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文字在此</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添加文字</a:t>
            </a:r>
          </a:p>
          <a:p>
            <a:pPr>
              <a:lnSpc>
                <a:spcPts val="2000"/>
              </a:lnSpc>
              <a:spcAft>
                <a:spcPts val="450"/>
              </a:spcAft>
              <a:buClr>
                <a:srgbClr val="5ABEAA"/>
              </a:buCl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在此添加文字</a:t>
            </a:r>
          </a:p>
          <a:p>
            <a:pPr>
              <a:lnSpc>
                <a:spcPts val="2000"/>
              </a:lnSpc>
              <a:spcAft>
                <a:spcPts val="450"/>
              </a:spcAft>
              <a:buClr>
                <a:srgbClr val="5ABEAA"/>
              </a:buCl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在此添加文字</a:t>
            </a:r>
          </a:p>
          <a:p>
            <a:pPr>
              <a:lnSpc>
                <a:spcPct val="150000"/>
              </a:lnSpc>
              <a:spcAft>
                <a:spcPts val="450"/>
              </a:spcAft>
              <a:buClr>
                <a:srgbClr val="5ABEAA"/>
              </a:buClr>
            </a:pP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14" name="图片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732240" y="4258"/>
            <a:ext cx="2306951" cy="859542"/>
          </a:xfrm>
          <a:prstGeom prst="rect">
            <a:avLst/>
          </a:prstGeom>
        </p:spPr>
      </p:pic>
    </p:spTree>
    <p:extLst>
      <p:ext uri="{BB962C8B-B14F-4D97-AF65-F5344CB8AC3E}">
        <p14:creationId xmlns:p14="http://schemas.microsoft.com/office/powerpoint/2010/main" val="2383648581"/>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down)">
                                      <p:cBhvr>
                                        <p:cTn id="10" dur="500"/>
                                        <p:tgtEl>
                                          <p:spTgt spid="10"/>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ipe(down)">
                                      <p:cBhvr>
                                        <p:cTn id="13" dur="500"/>
                                        <p:tgtEl>
                                          <p:spTgt spid="12"/>
                                        </p:tgtEl>
                                      </p:cBhvr>
                                    </p:animEffect>
                                  </p:childTnLst>
                                </p:cTn>
                              </p:par>
                            </p:childTnLst>
                          </p:cTn>
                        </p:par>
                        <p:par>
                          <p:cTn id="14" fill="hold">
                            <p:stCondLst>
                              <p:cond delay="500"/>
                            </p:stCondLst>
                            <p:childTnLst>
                              <p:par>
                                <p:cTn id="15" presetID="52" presetClass="entr" presetSubtype="0"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Scale>
                                      <p:cBhvr>
                                        <p:cTn id="17"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9"/>
                                        </p:tgtEl>
                                        <p:attrNameLst>
                                          <p:attrName>ppt_x</p:attrName>
                                          <p:attrName>ppt_y</p:attrName>
                                        </p:attrNameLst>
                                      </p:cBhvr>
                                    </p:animMotion>
                                    <p:animEffect transition="in" filter="fade">
                                      <p:cBhvr>
                                        <p:cTn id="19" dur="1000"/>
                                        <p:tgtEl>
                                          <p:spTgt spid="9"/>
                                        </p:tgtEl>
                                      </p:cBhvr>
                                    </p:animEffect>
                                  </p:childTnLst>
                                </p:cTn>
                              </p:par>
                              <p:par>
                                <p:cTn id="20" presetID="23" presetClass="entr" presetSubtype="16"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p:cTn id="22" dur="500" fill="hold"/>
                                        <p:tgtEl>
                                          <p:spTgt spid="19"/>
                                        </p:tgtEl>
                                        <p:attrNameLst>
                                          <p:attrName>ppt_w</p:attrName>
                                        </p:attrNameLst>
                                      </p:cBhvr>
                                      <p:tavLst>
                                        <p:tav tm="0">
                                          <p:val>
                                            <p:fltVal val="0"/>
                                          </p:val>
                                        </p:tav>
                                        <p:tav tm="100000">
                                          <p:val>
                                            <p:strVal val="#ppt_w"/>
                                          </p:val>
                                        </p:tav>
                                      </p:tavLst>
                                    </p:anim>
                                    <p:anim calcmode="lin" valueType="num">
                                      <p:cBhvr>
                                        <p:cTn id="23" dur="500" fill="hold"/>
                                        <p:tgtEl>
                                          <p:spTgt spid="19"/>
                                        </p:tgtEl>
                                        <p:attrNameLst>
                                          <p:attrName>ppt_h</p:attrName>
                                        </p:attrNameLst>
                                      </p:cBhvr>
                                      <p:tavLst>
                                        <p:tav tm="0">
                                          <p:val>
                                            <p:fltVal val="0"/>
                                          </p:val>
                                        </p:tav>
                                        <p:tav tm="100000">
                                          <p:val>
                                            <p:strVal val="#ppt_h"/>
                                          </p:val>
                                        </p:tav>
                                      </p:tavLst>
                                    </p:anim>
                                  </p:childTnLst>
                                </p:cTn>
                              </p:par>
                            </p:childTnLst>
                          </p:cTn>
                        </p:par>
                        <p:par>
                          <p:cTn id="24" fill="hold">
                            <p:stCondLst>
                              <p:cond delay="1500"/>
                            </p:stCondLst>
                            <p:childTnLst>
                              <p:par>
                                <p:cTn id="25" presetID="56" presetClass="entr" presetSubtype="0" fill="hold" grpId="0" nodeType="afterEffect">
                                  <p:stCondLst>
                                    <p:cond delay="0"/>
                                  </p:stCondLst>
                                  <p:iterate type="lt">
                                    <p:tmPct val="10000"/>
                                  </p:iterate>
                                  <p:childTnLst>
                                    <p:set>
                                      <p:cBhvr>
                                        <p:cTn id="26" dur="1" fill="hold">
                                          <p:stCondLst>
                                            <p:cond delay="0"/>
                                          </p:stCondLst>
                                        </p:cTn>
                                        <p:tgtEl>
                                          <p:spTgt spid="13"/>
                                        </p:tgtEl>
                                        <p:attrNameLst>
                                          <p:attrName>style.visibility</p:attrName>
                                        </p:attrNameLst>
                                      </p:cBhvr>
                                      <p:to>
                                        <p:strVal val="visible"/>
                                      </p:to>
                                    </p:set>
                                    <p:anim by="(-#ppt_w*2)" calcmode="lin" valueType="num">
                                      <p:cBhvr rctx="PPT">
                                        <p:cTn id="27" dur="375" autoRev="1" fill="hold">
                                          <p:stCondLst>
                                            <p:cond delay="0"/>
                                          </p:stCondLst>
                                        </p:cTn>
                                        <p:tgtEl>
                                          <p:spTgt spid="13"/>
                                        </p:tgtEl>
                                        <p:attrNameLst>
                                          <p:attrName>ppt_w</p:attrName>
                                        </p:attrNameLst>
                                      </p:cBhvr>
                                    </p:anim>
                                    <p:anim by="(#ppt_w*0.50)" calcmode="lin" valueType="num">
                                      <p:cBhvr>
                                        <p:cTn id="28" dur="375" decel="50000" autoRev="1" fill="hold">
                                          <p:stCondLst>
                                            <p:cond delay="0"/>
                                          </p:stCondLst>
                                        </p:cTn>
                                        <p:tgtEl>
                                          <p:spTgt spid="13"/>
                                        </p:tgtEl>
                                        <p:attrNameLst>
                                          <p:attrName>ppt_x</p:attrName>
                                        </p:attrNameLst>
                                      </p:cBhvr>
                                    </p:anim>
                                    <p:anim from="(-#ppt_h/2)" to="(#ppt_y)" calcmode="lin" valueType="num">
                                      <p:cBhvr>
                                        <p:cTn id="29" dur="750" fill="hold">
                                          <p:stCondLst>
                                            <p:cond delay="0"/>
                                          </p:stCondLst>
                                        </p:cTn>
                                        <p:tgtEl>
                                          <p:spTgt spid="13"/>
                                        </p:tgtEl>
                                        <p:attrNameLst>
                                          <p:attrName>ppt_y</p:attrName>
                                        </p:attrNameLst>
                                      </p:cBhvr>
                                    </p:anim>
                                    <p:animRot by="21600000">
                                      <p:cBhvr>
                                        <p:cTn id="30" dur="750" fill="hold">
                                          <p:stCondLst>
                                            <p:cond delay="0"/>
                                          </p:stCondLst>
                                        </p:cTn>
                                        <p:tgtEl>
                                          <p:spTgt spid="13"/>
                                        </p:tgtEl>
                                        <p:attrNameLst>
                                          <p:attrName>r</p:attrName>
                                        </p:attrNameLst>
                                      </p:cBhvr>
                                    </p:animRot>
                                  </p:childTnLst>
                                </p:cTn>
                              </p:par>
                            </p:childTnLst>
                          </p:cTn>
                        </p:par>
                        <p:par>
                          <p:cTn id="31" fill="hold">
                            <p:stCondLst>
                              <p:cond delay="2625"/>
                            </p:stCondLst>
                            <p:childTnLst>
                              <p:par>
                                <p:cTn id="32" presetID="41" presetClass="entr" presetSubtype="0" fill="hold" grpId="0" nodeType="afterEffect">
                                  <p:stCondLst>
                                    <p:cond delay="0"/>
                                  </p:stCondLst>
                                  <p:iterate type="lt">
                                    <p:tmPct val="10000"/>
                                  </p:iterate>
                                  <p:childTnLst>
                                    <p:set>
                                      <p:cBhvr>
                                        <p:cTn id="33" dur="1" fill="hold">
                                          <p:stCondLst>
                                            <p:cond delay="0"/>
                                          </p:stCondLst>
                                        </p:cTn>
                                        <p:tgtEl>
                                          <p:spTgt spid="15"/>
                                        </p:tgtEl>
                                        <p:attrNameLst>
                                          <p:attrName>style.visibility</p:attrName>
                                        </p:attrNameLst>
                                      </p:cBhvr>
                                      <p:to>
                                        <p:strVal val="visible"/>
                                      </p:to>
                                    </p:set>
                                    <p:anim calcmode="lin" valueType="num">
                                      <p:cBhvr>
                                        <p:cTn id="34"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15"/>
                                        </p:tgtEl>
                                        <p:attrNameLst>
                                          <p:attrName>ppt_y</p:attrName>
                                        </p:attrNameLst>
                                      </p:cBhvr>
                                      <p:tavLst>
                                        <p:tav tm="0">
                                          <p:val>
                                            <p:strVal val="#ppt_y"/>
                                          </p:val>
                                        </p:tav>
                                        <p:tav tm="100000">
                                          <p:val>
                                            <p:strVal val="#ppt_y"/>
                                          </p:val>
                                        </p:tav>
                                      </p:tavLst>
                                    </p:anim>
                                    <p:anim calcmode="lin" valueType="num">
                                      <p:cBhvr>
                                        <p:cTn id="36"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15"/>
                                        </p:tgtEl>
                                      </p:cBhvr>
                                    </p:animEffect>
                                  </p:childTnLst>
                                </p:cTn>
                              </p:par>
                            </p:childTnLst>
                          </p:cTn>
                        </p:par>
                        <p:par>
                          <p:cTn id="39" fill="hold">
                            <p:stCondLst>
                              <p:cond delay="4875"/>
                            </p:stCondLst>
                            <p:childTnLst>
                              <p:par>
                                <p:cTn id="40" presetID="41" presetClass="entr" presetSubtype="0" fill="hold" grpId="0" nodeType="afterEffect">
                                  <p:stCondLst>
                                    <p:cond delay="0"/>
                                  </p:stCondLst>
                                  <p:iterate type="lt">
                                    <p:tmPct val="10000"/>
                                  </p:iterate>
                                  <p:childTnLst>
                                    <p:set>
                                      <p:cBhvr>
                                        <p:cTn id="41" dur="1" fill="hold">
                                          <p:stCondLst>
                                            <p:cond delay="0"/>
                                          </p:stCondLst>
                                        </p:cTn>
                                        <p:tgtEl>
                                          <p:spTgt spid="20"/>
                                        </p:tgtEl>
                                        <p:attrNameLst>
                                          <p:attrName>style.visibility</p:attrName>
                                        </p:attrNameLst>
                                      </p:cBhvr>
                                      <p:to>
                                        <p:strVal val="visible"/>
                                      </p:to>
                                    </p:set>
                                    <p:anim calcmode="lin" valueType="num">
                                      <p:cBhvr>
                                        <p:cTn id="42"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43" dur="500" fill="hold"/>
                                        <p:tgtEl>
                                          <p:spTgt spid="20"/>
                                        </p:tgtEl>
                                        <p:attrNameLst>
                                          <p:attrName>ppt_y</p:attrName>
                                        </p:attrNameLst>
                                      </p:cBhvr>
                                      <p:tavLst>
                                        <p:tav tm="0">
                                          <p:val>
                                            <p:strVal val="#ppt_y"/>
                                          </p:val>
                                        </p:tav>
                                        <p:tav tm="100000">
                                          <p:val>
                                            <p:strVal val="#ppt_y"/>
                                          </p:val>
                                        </p:tav>
                                      </p:tavLst>
                                    </p:anim>
                                    <p:anim calcmode="lin" valueType="num">
                                      <p:cBhvr>
                                        <p:cTn id="44"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45"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46" dur="500" tmFilter="0,0; .5, 1; 1, 1"/>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p:bldP spid="15" grpId="0"/>
      <p:bldP spid="19" grpId="0" animBg="1"/>
      <p:bldP spid="2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698938"/>
            <a:ext cx="9144000" cy="380750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11706" y="698938"/>
            <a:ext cx="5232294" cy="3807500"/>
          </a:xfrm>
          <a:prstGeom prst="rect">
            <a:avLst/>
          </a:prstGeom>
        </p:spPr>
      </p:pic>
      <p:sp>
        <p:nvSpPr>
          <p:cNvPr id="8" name="标题 1"/>
          <p:cNvSpPr txBox="1">
            <a:spLocks/>
          </p:cNvSpPr>
          <p:nvPr/>
        </p:nvSpPr>
        <p:spPr>
          <a:xfrm>
            <a:off x="755576" y="1340015"/>
            <a:ext cx="3600400" cy="810551"/>
          </a:xfrm>
          <a:prstGeom prst="rect">
            <a:avLst/>
          </a:prstGeom>
          <a:noFill/>
        </p:spPr>
        <p:txBody>
          <a:bodyPr lIns="68580" tIns="34290" rIns="68580" bIns="3429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b="1" dirty="0">
                <a:solidFill>
                  <a:schemeClr val="bg1"/>
                </a:solidFill>
                <a:latin typeface="微软雅黑" panose="020B0503020204020204" pitchFamily="34" charset="-122"/>
                <a:ea typeface="微软雅黑" panose="020B0503020204020204" pitchFamily="34" charset="-122"/>
              </a:rPr>
              <a:t>单机此处输入标题</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827584" y="1988888"/>
            <a:ext cx="3412054" cy="715581"/>
          </a:xfrm>
          <a:prstGeom prst="rect">
            <a:avLst/>
          </a:prstGeom>
          <a:noFill/>
        </p:spPr>
        <p:txBody>
          <a:bodyPr wrap="square" lIns="68580" tIns="34290" rIns="68580" bIns="34290" rtlCol="0">
            <a:spAutoFit/>
          </a:bodyPr>
          <a:lstStyle/>
          <a:p>
            <a:pPr algn="just">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文字</a:t>
            </a:r>
            <a:r>
              <a:rPr lang="zh-CN" altLang="en-US" sz="1400" dirty="0">
                <a:solidFill>
                  <a:schemeClr val="bg1"/>
                </a:solidFill>
                <a:latin typeface="微软雅黑" panose="020B0503020204020204" pitchFamily="34" charset="-122"/>
                <a:ea typeface="微软雅黑" panose="020B0503020204020204" pitchFamily="34" charset="-122"/>
              </a:rPr>
              <a:t>点击此处添加文字</a:t>
            </a:r>
          </a:p>
          <a:p>
            <a:pPr algn="just">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文字</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7" name="文本框 8"/>
          <p:cNvSpPr txBox="1"/>
          <p:nvPr/>
        </p:nvSpPr>
        <p:spPr>
          <a:xfrm>
            <a:off x="818278" y="2856869"/>
            <a:ext cx="3412054" cy="715581"/>
          </a:xfrm>
          <a:prstGeom prst="rect">
            <a:avLst/>
          </a:prstGeom>
          <a:noFill/>
        </p:spPr>
        <p:txBody>
          <a:bodyPr wrap="square" lIns="68580" tIns="34290" rIns="68580" bIns="34290" rtlCol="0">
            <a:spAutoFit/>
          </a:bodyPr>
          <a:lstStyle/>
          <a:p>
            <a:pPr algn="just">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文字</a:t>
            </a:r>
            <a:r>
              <a:rPr lang="zh-CN" altLang="en-US" sz="1400" dirty="0">
                <a:solidFill>
                  <a:schemeClr val="bg1"/>
                </a:solidFill>
                <a:latin typeface="微软雅黑" panose="020B0503020204020204" pitchFamily="34" charset="-122"/>
                <a:ea typeface="微软雅黑" panose="020B0503020204020204" pitchFamily="34" charset="-122"/>
              </a:rPr>
              <a:t>点击此处添加文字</a:t>
            </a:r>
          </a:p>
          <a:p>
            <a:pPr algn="just">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文字</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zh-CN" altLang="en-US" sz="1400" dirty="0">
              <a:solidFill>
                <a:schemeClr val="bg1"/>
              </a:solidFill>
              <a:latin typeface="微软雅黑" panose="020B0503020204020204" pitchFamily="34" charset="-122"/>
              <a:ea typeface="微软雅黑" panose="020B0503020204020204" pitchFamily="34" charset="-122"/>
            </a:endParaRPr>
          </a:p>
        </p:txBody>
      </p:sp>
      <p:pic>
        <p:nvPicPr>
          <p:cNvPr id="11" name="图片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18845" y="4258"/>
            <a:ext cx="2306951" cy="859542"/>
          </a:xfrm>
          <a:prstGeom prst="rect">
            <a:avLst/>
          </a:prstGeom>
        </p:spPr>
      </p:pic>
    </p:spTree>
    <p:extLst>
      <p:ext uri="{BB962C8B-B14F-4D97-AF65-F5344CB8AC3E}">
        <p14:creationId xmlns:p14="http://schemas.microsoft.com/office/powerpoint/2010/main" val="3559690791"/>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anim calcmode="lin" valueType="num">
                                      <p:cBhvr>
                                        <p:cTn id="10" dur="500" fill="hold"/>
                                        <p:tgtEl>
                                          <p:spTgt spid="2"/>
                                        </p:tgtEl>
                                        <p:attrNameLst>
                                          <p:attrName>ppt_x</p:attrName>
                                        </p:attrNameLst>
                                      </p:cBhvr>
                                      <p:tavLst>
                                        <p:tav tm="0">
                                          <p:val>
                                            <p:fltVal val="0.5"/>
                                          </p:val>
                                        </p:tav>
                                        <p:tav tm="100000">
                                          <p:val>
                                            <p:strVal val="#ppt_x"/>
                                          </p:val>
                                        </p:tav>
                                      </p:tavLst>
                                    </p:anim>
                                    <p:anim calcmode="lin" valueType="num">
                                      <p:cBhvr>
                                        <p:cTn id="11" dur="500" fill="hold"/>
                                        <p:tgtEl>
                                          <p:spTgt spid="2"/>
                                        </p:tgtEl>
                                        <p:attrNameLst>
                                          <p:attrName>ppt_y</p:attrName>
                                        </p:attrNameLst>
                                      </p:cBhvr>
                                      <p:tavLst>
                                        <p:tav tm="0">
                                          <p:val>
                                            <p:fltVal val="0.5"/>
                                          </p:val>
                                        </p:tav>
                                        <p:tav tm="100000">
                                          <p:val>
                                            <p:strVal val="#ppt_y"/>
                                          </p:val>
                                        </p:tav>
                                      </p:tavLst>
                                    </p:anim>
                                  </p:childTnLst>
                                </p:cTn>
                              </p:par>
                              <p:par>
                                <p:cTn id="12" presetID="2" presetClass="entr" presetSubtype="8" fill="hold" grpId="0" nodeType="with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additive="base">
                                        <p:cTn id="14" dur="500" fill="hold"/>
                                        <p:tgtEl>
                                          <p:spTgt spid="8"/>
                                        </p:tgtEl>
                                        <p:attrNameLst>
                                          <p:attrName>ppt_x</p:attrName>
                                        </p:attrNameLst>
                                      </p:cBhvr>
                                      <p:tavLst>
                                        <p:tav tm="0">
                                          <p:val>
                                            <p:strVal val="0-#ppt_w/2"/>
                                          </p:val>
                                        </p:tav>
                                        <p:tav tm="100000">
                                          <p:val>
                                            <p:strVal val="#ppt_x"/>
                                          </p:val>
                                        </p:tav>
                                      </p:tavLst>
                                    </p:anim>
                                    <p:anim calcmode="lin" valueType="num">
                                      <p:cBhvr additive="base">
                                        <p:cTn id="15" dur="500" fill="hold"/>
                                        <p:tgtEl>
                                          <p:spTgt spid="8"/>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0-#ppt_w/2"/>
                                          </p:val>
                                        </p:tav>
                                        <p:tav tm="100000">
                                          <p:val>
                                            <p:strVal val="#ppt_x"/>
                                          </p:val>
                                        </p:tav>
                                      </p:tavLst>
                                    </p:anim>
                                    <p:anim calcmode="lin" valueType="num">
                                      <p:cBhvr additive="base">
                                        <p:cTn id="19" dur="500" fill="hold"/>
                                        <p:tgtEl>
                                          <p:spTgt spid="9"/>
                                        </p:tgtEl>
                                        <p:attrNameLst>
                                          <p:attrName>ppt_y</p:attrName>
                                        </p:attrNameLst>
                                      </p:cBhvr>
                                      <p:tavLst>
                                        <p:tav tm="0">
                                          <p:val>
                                            <p:strVal val="#ppt_y"/>
                                          </p:val>
                                        </p:tav>
                                        <p:tav tm="100000">
                                          <p:val>
                                            <p:strVal val="#ppt_y"/>
                                          </p:val>
                                        </p:tav>
                                      </p:tavLst>
                                    </p:anim>
                                  </p:childTnLst>
                                </p:cTn>
                              </p:par>
                              <p:par>
                                <p:cTn id="20" presetID="22" presetClass="entr" presetSubtype="8" fill="hold" grpId="0"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left)">
                                      <p:cBhvr>
                                        <p:cTn id="22" dur="500"/>
                                        <p:tgtEl>
                                          <p:spTgt spid="3"/>
                                        </p:tgtEl>
                                      </p:cBhvr>
                                    </p:animEffect>
                                  </p:childTnLst>
                                </p:cTn>
                              </p:par>
                              <p:par>
                                <p:cTn id="23" presetID="2" presetClass="entr" presetSubtype="8"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0-#ppt_w/2"/>
                                          </p:val>
                                        </p:tav>
                                        <p:tav tm="100000">
                                          <p:val>
                                            <p:strVal val="#ppt_x"/>
                                          </p:val>
                                        </p:tav>
                                      </p:tavLst>
                                    </p:anim>
                                    <p:anim calcmode="lin" valueType="num">
                                      <p:cBhvr additive="base">
                                        <p:cTn id="26"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P spid="9"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71117" y="51470"/>
            <a:ext cx="9001000" cy="2481878"/>
          </a:xfrm>
          <a:custGeom>
            <a:avLst/>
            <a:gdLst/>
            <a:ahLst/>
            <a:cxnLst/>
            <a:rect l="l" t="t" r="r" b="b"/>
            <a:pathLst>
              <a:path w="9001000" h="2088232">
                <a:moveTo>
                  <a:pt x="0" y="0"/>
                </a:moveTo>
                <a:lnTo>
                  <a:pt x="9001000" y="0"/>
                </a:lnTo>
                <a:lnTo>
                  <a:pt x="9001000" y="2088232"/>
                </a:lnTo>
                <a:lnTo>
                  <a:pt x="0" y="2088232"/>
                </a:lnTo>
                <a:close/>
              </a:path>
            </a:pathLst>
          </a:cu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71117" y="2533348"/>
            <a:ext cx="9001000" cy="2558682"/>
          </a:xfrm>
          <a:prstGeom prst="rect">
            <a:avLst/>
          </a:prstGeom>
          <a:solidFill>
            <a:srgbClr val="00B050">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74908" y="0"/>
            <a:ext cx="2306951" cy="859542"/>
          </a:xfrm>
          <a:prstGeom prst="rect">
            <a:avLst/>
          </a:prstGeom>
        </p:spPr>
      </p:pic>
      <p:sp>
        <p:nvSpPr>
          <p:cNvPr id="7" name="TextBox 6"/>
          <p:cNvSpPr txBox="1"/>
          <p:nvPr/>
        </p:nvSpPr>
        <p:spPr>
          <a:xfrm>
            <a:off x="428684" y="402903"/>
            <a:ext cx="2016224" cy="400110"/>
          </a:xfrm>
          <a:prstGeom prst="rect">
            <a:avLst/>
          </a:prstGeom>
          <a:noFill/>
        </p:spPr>
        <p:txBody>
          <a:bodyPr wrap="square" rtlCol="0">
            <a:spAutoFit/>
          </a:bodyPr>
          <a:lstStyle/>
          <a:p>
            <a:r>
              <a:rPr lang="zh-CN" altLang="en-US" sz="2000" b="1" dirty="0" smtClean="0">
                <a:latin typeface="微软雅黑" panose="020B0503020204020204" pitchFamily="34" charset="-122"/>
                <a:ea typeface="微软雅黑" panose="020B0503020204020204" pitchFamily="34" charset="-122"/>
              </a:rPr>
              <a:t>在此处添加文字</a:t>
            </a:r>
            <a:endParaRPr lang="zh-CN" altLang="en-US" sz="2000" b="1" dirty="0">
              <a:latin typeface="微软雅黑" panose="020B0503020204020204" pitchFamily="34" charset="-122"/>
              <a:ea typeface="微软雅黑" panose="020B0503020204020204" pitchFamily="34" charset="-122"/>
            </a:endParaRPr>
          </a:p>
        </p:txBody>
      </p:sp>
      <p:sp>
        <p:nvSpPr>
          <p:cNvPr id="8" name="TextBox 7"/>
          <p:cNvSpPr txBox="1"/>
          <p:nvPr/>
        </p:nvSpPr>
        <p:spPr>
          <a:xfrm>
            <a:off x="395536" y="915566"/>
            <a:ext cx="8136904" cy="1323439"/>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在此处添加</a:t>
            </a:r>
            <a:r>
              <a:rPr lang="zh-CN" altLang="en-US" sz="1600" dirty="0" smtClean="0">
                <a:latin typeface="微软雅黑" panose="020B0503020204020204" pitchFamily="34" charset="-122"/>
                <a:ea typeface="微软雅黑" panose="020B0503020204020204" pitchFamily="34" charset="-122"/>
              </a:rPr>
              <a:t>文字</a:t>
            </a:r>
            <a:r>
              <a:rPr lang="zh-CN" altLang="en-US" sz="1600" dirty="0">
                <a:latin typeface="微软雅黑" panose="020B0503020204020204" pitchFamily="34" charset="-122"/>
                <a:ea typeface="微软雅黑" panose="020B0503020204020204" pitchFamily="34" charset="-122"/>
              </a:rPr>
              <a:t>在此处添加文字</a:t>
            </a:r>
          </a:p>
          <a:p>
            <a:r>
              <a:rPr lang="zh-CN" altLang="en-US" sz="1600" dirty="0">
                <a:latin typeface="微软雅黑" panose="020B0503020204020204" pitchFamily="34" charset="-122"/>
                <a:ea typeface="微软雅黑" panose="020B0503020204020204" pitchFamily="34" charset="-122"/>
              </a:rPr>
              <a:t>在此处添加文字</a:t>
            </a:r>
          </a:p>
          <a:p>
            <a:r>
              <a:rPr lang="zh-CN" altLang="en-US" sz="1600" dirty="0">
                <a:latin typeface="微软雅黑" panose="020B0503020204020204" pitchFamily="34" charset="-122"/>
                <a:ea typeface="微软雅黑" panose="020B0503020204020204" pitchFamily="34" charset="-122"/>
              </a:rPr>
              <a:t>在此处添加文字</a:t>
            </a:r>
          </a:p>
          <a:p>
            <a:r>
              <a:rPr lang="zh-CN" altLang="en-US" sz="1600" dirty="0">
                <a:latin typeface="微软雅黑" panose="020B0503020204020204" pitchFamily="34" charset="-122"/>
                <a:ea typeface="微软雅黑" panose="020B0503020204020204" pitchFamily="34" charset="-122"/>
              </a:rPr>
              <a:t>在此处添加文字</a:t>
            </a:r>
          </a:p>
          <a:p>
            <a:endParaRPr lang="zh-CN" altLang="en-US" sz="1600" dirty="0">
              <a:latin typeface="微软雅黑" panose="020B0503020204020204" pitchFamily="34" charset="-122"/>
              <a:ea typeface="微软雅黑" panose="020B0503020204020204" pitchFamily="34" charset="-122"/>
            </a:endParaRPr>
          </a:p>
        </p:txBody>
      </p:sp>
      <p:sp>
        <p:nvSpPr>
          <p:cNvPr id="9" name="TextBox 8"/>
          <p:cNvSpPr txBox="1"/>
          <p:nvPr/>
        </p:nvSpPr>
        <p:spPr>
          <a:xfrm>
            <a:off x="428684" y="2727375"/>
            <a:ext cx="2016224" cy="400110"/>
          </a:xfrm>
          <a:prstGeom prst="rect">
            <a:avLst/>
          </a:prstGeom>
          <a:noFill/>
        </p:spPr>
        <p:txBody>
          <a:bodyPr wrap="square" rtlCol="0">
            <a:spAutoFit/>
          </a:bodyPr>
          <a:lstStyle/>
          <a:p>
            <a:r>
              <a:rPr lang="zh-CN" altLang="en-US" sz="2000" b="1" dirty="0" smtClean="0">
                <a:latin typeface="微软雅黑" panose="020B0503020204020204" pitchFamily="34" charset="-122"/>
                <a:ea typeface="微软雅黑" panose="020B0503020204020204" pitchFamily="34" charset="-122"/>
              </a:rPr>
              <a:t>在此处添加文字</a:t>
            </a:r>
            <a:endParaRPr lang="zh-CN" altLang="en-US" sz="2000" b="1" dirty="0">
              <a:latin typeface="微软雅黑" panose="020B0503020204020204" pitchFamily="34" charset="-122"/>
              <a:ea typeface="微软雅黑" panose="020B0503020204020204" pitchFamily="34" charset="-122"/>
            </a:endParaRPr>
          </a:p>
        </p:txBody>
      </p:sp>
      <p:sp>
        <p:nvSpPr>
          <p:cNvPr id="10" name="TextBox 9"/>
          <p:cNvSpPr txBox="1"/>
          <p:nvPr/>
        </p:nvSpPr>
        <p:spPr>
          <a:xfrm>
            <a:off x="395536" y="3147814"/>
            <a:ext cx="8136904" cy="1815882"/>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在此处添加</a:t>
            </a:r>
            <a:r>
              <a:rPr lang="zh-CN" altLang="en-US" sz="1600" dirty="0" smtClean="0">
                <a:latin typeface="微软雅黑" panose="020B0503020204020204" pitchFamily="34" charset="-122"/>
                <a:ea typeface="微软雅黑" panose="020B0503020204020204" pitchFamily="34" charset="-122"/>
              </a:rPr>
              <a:t>文字</a:t>
            </a:r>
            <a:r>
              <a:rPr lang="zh-CN" altLang="en-US" sz="1600" dirty="0">
                <a:latin typeface="微软雅黑" panose="020B0503020204020204" pitchFamily="34" charset="-122"/>
                <a:ea typeface="微软雅黑" panose="020B0503020204020204" pitchFamily="34" charset="-122"/>
              </a:rPr>
              <a:t>在此处添加文字</a:t>
            </a:r>
          </a:p>
          <a:p>
            <a:r>
              <a:rPr lang="zh-CN" altLang="en-US" sz="1600" dirty="0">
                <a:latin typeface="微软雅黑" panose="020B0503020204020204" pitchFamily="34" charset="-122"/>
                <a:ea typeface="微软雅黑" panose="020B0503020204020204" pitchFamily="34" charset="-122"/>
              </a:rPr>
              <a:t>在此处添加文字</a:t>
            </a:r>
          </a:p>
          <a:p>
            <a:r>
              <a:rPr lang="zh-CN" altLang="en-US" sz="1600" dirty="0">
                <a:latin typeface="微软雅黑" panose="020B0503020204020204" pitchFamily="34" charset="-122"/>
                <a:ea typeface="微软雅黑" panose="020B0503020204020204" pitchFamily="34" charset="-122"/>
              </a:rPr>
              <a:t>在此处添加文字</a:t>
            </a:r>
          </a:p>
          <a:p>
            <a:r>
              <a:rPr lang="zh-CN" altLang="en-US" sz="1600" dirty="0">
                <a:latin typeface="微软雅黑" panose="020B0503020204020204" pitchFamily="34" charset="-122"/>
                <a:ea typeface="微软雅黑" panose="020B0503020204020204" pitchFamily="34" charset="-122"/>
              </a:rPr>
              <a:t>在此处添加</a:t>
            </a:r>
            <a:r>
              <a:rPr lang="zh-CN" altLang="en-US" sz="1600" dirty="0" smtClean="0">
                <a:latin typeface="微软雅黑" panose="020B0503020204020204" pitchFamily="34" charset="-122"/>
                <a:ea typeface="微软雅黑" panose="020B0503020204020204" pitchFamily="34" charset="-122"/>
              </a:rPr>
              <a:t>文字</a:t>
            </a:r>
            <a:r>
              <a:rPr lang="zh-CN" altLang="en-US" sz="1600" dirty="0">
                <a:latin typeface="微软雅黑" panose="020B0503020204020204" pitchFamily="34" charset="-122"/>
                <a:ea typeface="微软雅黑" panose="020B0503020204020204" pitchFamily="34" charset="-122"/>
              </a:rPr>
              <a:t>在此处添加文字在此处添加文字</a:t>
            </a:r>
          </a:p>
          <a:p>
            <a:r>
              <a:rPr lang="zh-CN" altLang="en-US" sz="1600" dirty="0">
                <a:latin typeface="微软雅黑" panose="020B0503020204020204" pitchFamily="34" charset="-122"/>
                <a:ea typeface="微软雅黑" panose="020B0503020204020204" pitchFamily="34" charset="-122"/>
              </a:rPr>
              <a:t>在此处添加文字</a:t>
            </a:r>
          </a:p>
          <a:p>
            <a:r>
              <a:rPr lang="zh-CN" altLang="en-US" sz="1600" dirty="0">
                <a:latin typeface="微软雅黑" panose="020B0503020204020204" pitchFamily="34" charset="-122"/>
                <a:ea typeface="微软雅黑" panose="020B0503020204020204" pitchFamily="34" charset="-122"/>
              </a:rPr>
              <a:t>在此处添加文字</a:t>
            </a:r>
          </a:p>
          <a:p>
            <a:r>
              <a:rPr lang="zh-CN" altLang="en-US" sz="1600" dirty="0">
                <a:latin typeface="微软雅黑" panose="020B0503020204020204" pitchFamily="34" charset="-122"/>
                <a:ea typeface="微软雅黑" panose="020B0503020204020204" pitchFamily="34" charset="-122"/>
              </a:rPr>
              <a:t>在此处添加</a:t>
            </a:r>
            <a:r>
              <a:rPr lang="zh-CN" altLang="en-US" sz="1600" dirty="0" smtClean="0">
                <a:latin typeface="微软雅黑" panose="020B0503020204020204" pitchFamily="34" charset="-122"/>
                <a:ea typeface="微软雅黑" panose="020B0503020204020204" pitchFamily="34" charset="-122"/>
              </a:rPr>
              <a:t>文字</a:t>
            </a:r>
            <a:endParaRPr lang="zh-CN" altLang="en-US" sz="1600" dirty="0">
              <a:latin typeface="微软雅黑" panose="020B0503020204020204" pitchFamily="34" charset="-122"/>
              <a:ea typeface="微软雅黑" panose="020B0503020204020204" pitchFamily="34" charset="-122"/>
            </a:endParaRPr>
          </a:p>
        </p:txBody>
      </p:sp>
      <p:sp>
        <p:nvSpPr>
          <p:cNvPr id="13" name="矩形 3"/>
          <p:cNvSpPr/>
          <p:nvPr/>
        </p:nvSpPr>
        <p:spPr>
          <a:xfrm>
            <a:off x="59138" y="2533348"/>
            <a:ext cx="9012979" cy="2558682"/>
          </a:xfrm>
          <a:custGeom>
            <a:avLst/>
            <a:gdLst/>
            <a:ahLst/>
            <a:cxnLst/>
            <a:rect l="l" t="t" r="r" b="b"/>
            <a:pathLst>
              <a:path w="9001000" h="2088232">
                <a:moveTo>
                  <a:pt x="0" y="0"/>
                </a:moveTo>
                <a:lnTo>
                  <a:pt x="9001000" y="0"/>
                </a:lnTo>
                <a:lnTo>
                  <a:pt x="9001000" y="2088232"/>
                </a:lnTo>
                <a:lnTo>
                  <a:pt x="0" y="2088232"/>
                </a:lnTo>
                <a:close/>
              </a:path>
            </a:pathLst>
          </a:cu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25278465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500" fill="hold"/>
                                        <p:tgtEl>
                                          <p:spTgt spid="13"/>
                                        </p:tgtEl>
                                        <p:attrNameLst>
                                          <p:attrName>ppt_w</p:attrName>
                                        </p:attrNameLst>
                                      </p:cBhvr>
                                      <p:tavLst>
                                        <p:tav tm="0">
                                          <p:val>
                                            <p:fltVal val="0"/>
                                          </p:val>
                                        </p:tav>
                                        <p:tav tm="100000">
                                          <p:val>
                                            <p:strVal val="#ppt_w"/>
                                          </p:val>
                                        </p:tav>
                                      </p:tavLst>
                                    </p:anim>
                                    <p:anim calcmode="lin" valueType="num">
                                      <p:cBhvr>
                                        <p:cTn id="13" dur="500" fill="hold"/>
                                        <p:tgtEl>
                                          <p:spTgt spid="13"/>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500"/>
                                        <p:tgtEl>
                                          <p:spTgt spid="5"/>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par>
                          <p:cTn id="24" fill="hold">
                            <p:stCondLst>
                              <p:cond delay="2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8"/>
                                        </p:tgtEl>
                                        <p:attrNameLst>
                                          <p:attrName>ppt_y</p:attrName>
                                        </p:attrNameLst>
                                      </p:cBhvr>
                                      <p:tavLst>
                                        <p:tav tm="0">
                                          <p:val>
                                            <p:strVal val="#ppt_y"/>
                                          </p:val>
                                        </p:tav>
                                        <p:tav tm="100000">
                                          <p:val>
                                            <p:strVal val="#ppt_y"/>
                                          </p:val>
                                        </p:tav>
                                      </p:tavLst>
                                    </p:anim>
                                    <p:anim calcmode="lin" valueType="num">
                                      <p:cBhvr>
                                        <p:cTn id="29"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8"/>
                                        </p:tgtEl>
                                      </p:cBhvr>
                                    </p:animEffect>
                                  </p:childTnLst>
                                </p:cTn>
                              </p:par>
                            </p:childTnLst>
                          </p:cTn>
                        </p:par>
                        <p:par>
                          <p:cTn id="32" fill="hold">
                            <p:stCondLst>
                              <p:cond delay="4700"/>
                            </p:stCondLst>
                            <p:childTnLst>
                              <p:par>
                                <p:cTn id="33" presetID="42" presetClass="entr" presetSubtype="0"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1000"/>
                                        <p:tgtEl>
                                          <p:spTgt spid="9"/>
                                        </p:tgtEl>
                                      </p:cBhvr>
                                    </p:animEffect>
                                    <p:anim calcmode="lin" valueType="num">
                                      <p:cBhvr>
                                        <p:cTn id="36" dur="1000" fill="hold"/>
                                        <p:tgtEl>
                                          <p:spTgt spid="9"/>
                                        </p:tgtEl>
                                        <p:attrNameLst>
                                          <p:attrName>ppt_x</p:attrName>
                                        </p:attrNameLst>
                                      </p:cBhvr>
                                      <p:tavLst>
                                        <p:tav tm="0">
                                          <p:val>
                                            <p:strVal val="#ppt_x"/>
                                          </p:val>
                                        </p:tav>
                                        <p:tav tm="100000">
                                          <p:val>
                                            <p:strVal val="#ppt_x"/>
                                          </p:val>
                                        </p:tav>
                                      </p:tavLst>
                                    </p:anim>
                                    <p:anim calcmode="lin" valueType="num">
                                      <p:cBhvr>
                                        <p:cTn id="37" dur="1000" fill="hold"/>
                                        <p:tgtEl>
                                          <p:spTgt spid="9"/>
                                        </p:tgtEl>
                                        <p:attrNameLst>
                                          <p:attrName>ppt_y</p:attrName>
                                        </p:attrNameLst>
                                      </p:cBhvr>
                                      <p:tavLst>
                                        <p:tav tm="0">
                                          <p:val>
                                            <p:strVal val="#ppt_y+.1"/>
                                          </p:val>
                                        </p:tav>
                                        <p:tav tm="100000">
                                          <p:val>
                                            <p:strVal val="#ppt_y"/>
                                          </p:val>
                                        </p:tav>
                                      </p:tavLst>
                                    </p:anim>
                                  </p:childTnLst>
                                </p:cTn>
                              </p:par>
                            </p:childTnLst>
                          </p:cTn>
                        </p:par>
                        <p:par>
                          <p:cTn id="38" fill="hold">
                            <p:stCondLst>
                              <p:cond delay="5700"/>
                            </p:stCondLst>
                            <p:childTnLst>
                              <p:par>
                                <p:cTn id="39" presetID="41" presetClass="entr" presetSubtype="0" fill="hold" grpId="0" nodeType="afterEffect">
                                  <p:stCondLst>
                                    <p:cond delay="0"/>
                                  </p:stCondLst>
                                  <p:iterate type="lt">
                                    <p:tmPct val="10000"/>
                                  </p:iterate>
                                  <p:childTnLst>
                                    <p:set>
                                      <p:cBhvr>
                                        <p:cTn id="40" dur="1" fill="hold">
                                          <p:stCondLst>
                                            <p:cond delay="0"/>
                                          </p:stCondLst>
                                        </p:cTn>
                                        <p:tgtEl>
                                          <p:spTgt spid="10"/>
                                        </p:tgtEl>
                                        <p:attrNameLst>
                                          <p:attrName>style.visibility</p:attrName>
                                        </p:attrNameLst>
                                      </p:cBhvr>
                                      <p:to>
                                        <p:strVal val="visible"/>
                                      </p:to>
                                    </p:set>
                                    <p:anim calcmode="lin" valueType="num">
                                      <p:cBhvr>
                                        <p:cTn id="41"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10"/>
                                        </p:tgtEl>
                                        <p:attrNameLst>
                                          <p:attrName>ppt_y</p:attrName>
                                        </p:attrNameLst>
                                      </p:cBhvr>
                                      <p:tavLst>
                                        <p:tav tm="0">
                                          <p:val>
                                            <p:strVal val="#ppt_y"/>
                                          </p:val>
                                        </p:tav>
                                        <p:tav tm="100000">
                                          <p:val>
                                            <p:strVal val="#ppt_y"/>
                                          </p:val>
                                        </p:tav>
                                      </p:tavLst>
                                    </p:anim>
                                    <p:anim calcmode="lin" valueType="num">
                                      <p:cBhvr>
                                        <p:cTn id="43"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p:bldP spid="8" grpId="0"/>
      <p:bldP spid="9" grpId="0"/>
      <p:bldP spid="10" grpId="0"/>
      <p:bldP spid="1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71117" y="51470"/>
            <a:ext cx="9001000" cy="2481878"/>
          </a:xfrm>
          <a:custGeom>
            <a:avLst/>
            <a:gdLst/>
            <a:ahLst/>
            <a:cxnLst/>
            <a:rect l="l" t="t" r="r" b="b"/>
            <a:pathLst>
              <a:path w="9001000" h="2088232">
                <a:moveTo>
                  <a:pt x="0" y="0"/>
                </a:moveTo>
                <a:lnTo>
                  <a:pt x="9001000" y="0"/>
                </a:lnTo>
                <a:lnTo>
                  <a:pt x="9001000" y="2088232"/>
                </a:lnTo>
                <a:lnTo>
                  <a:pt x="0" y="2088232"/>
                </a:lnTo>
                <a:close/>
              </a:path>
            </a:pathLst>
          </a:cu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71117" y="2533348"/>
            <a:ext cx="9001000" cy="2558682"/>
          </a:xfrm>
          <a:prstGeom prst="rect">
            <a:avLst/>
          </a:prstGeom>
          <a:solidFill>
            <a:srgbClr val="00B050">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74908" y="0"/>
            <a:ext cx="2306951" cy="859542"/>
          </a:xfrm>
          <a:prstGeom prst="rect">
            <a:avLst/>
          </a:prstGeom>
        </p:spPr>
      </p:pic>
      <p:sp>
        <p:nvSpPr>
          <p:cNvPr id="7" name="TextBox 6"/>
          <p:cNvSpPr txBox="1"/>
          <p:nvPr/>
        </p:nvSpPr>
        <p:spPr>
          <a:xfrm>
            <a:off x="428684" y="402903"/>
            <a:ext cx="2016224" cy="400110"/>
          </a:xfrm>
          <a:prstGeom prst="rect">
            <a:avLst/>
          </a:prstGeom>
          <a:noFill/>
        </p:spPr>
        <p:txBody>
          <a:bodyPr wrap="square" rtlCol="0">
            <a:spAutoFit/>
          </a:bodyPr>
          <a:lstStyle/>
          <a:p>
            <a:r>
              <a:rPr lang="zh-CN" altLang="en-US" sz="2000" b="1" dirty="0" smtClean="0">
                <a:latin typeface="微软雅黑" panose="020B0503020204020204" pitchFamily="34" charset="-122"/>
                <a:ea typeface="微软雅黑" panose="020B0503020204020204" pitchFamily="34" charset="-122"/>
              </a:rPr>
              <a:t>在此处添加文字</a:t>
            </a:r>
            <a:endParaRPr lang="zh-CN" altLang="en-US" sz="2000" b="1" dirty="0">
              <a:latin typeface="微软雅黑" panose="020B0503020204020204" pitchFamily="34" charset="-122"/>
              <a:ea typeface="微软雅黑" panose="020B0503020204020204" pitchFamily="34" charset="-122"/>
            </a:endParaRPr>
          </a:p>
        </p:txBody>
      </p:sp>
      <p:sp>
        <p:nvSpPr>
          <p:cNvPr id="8" name="TextBox 7"/>
          <p:cNvSpPr txBox="1"/>
          <p:nvPr/>
        </p:nvSpPr>
        <p:spPr>
          <a:xfrm>
            <a:off x="395536" y="915566"/>
            <a:ext cx="8136904" cy="1323439"/>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在此处添加</a:t>
            </a:r>
            <a:r>
              <a:rPr lang="zh-CN" altLang="en-US" sz="1600" dirty="0" smtClean="0">
                <a:latin typeface="微软雅黑" panose="020B0503020204020204" pitchFamily="34" charset="-122"/>
                <a:ea typeface="微软雅黑" panose="020B0503020204020204" pitchFamily="34" charset="-122"/>
              </a:rPr>
              <a:t>文字</a:t>
            </a:r>
            <a:r>
              <a:rPr lang="zh-CN" altLang="en-US" sz="1600" dirty="0">
                <a:latin typeface="微软雅黑" panose="020B0503020204020204" pitchFamily="34" charset="-122"/>
                <a:ea typeface="微软雅黑" panose="020B0503020204020204" pitchFamily="34" charset="-122"/>
              </a:rPr>
              <a:t>在此处添加文字</a:t>
            </a:r>
          </a:p>
          <a:p>
            <a:r>
              <a:rPr lang="zh-CN" altLang="en-US" sz="1600" dirty="0">
                <a:latin typeface="微软雅黑" panose="020B0503020204020204" pitchFamily="34" charset="-122"/>
                <a:ea typeface="微软雅黑" panose="020B0503020204020204" pitchFamily="34" charset="-122"/>
              </a:rPr>
              <a:t>在此处添加文字</a:t>
            </a:r>
          </a:p>
          <a:p>
            <a:r>
              <a:rPr lang="zh-CN" altLang="en-US" sz="1600" dirty="0">
                <a:latin typeface="微软雅黑" panose="020B0503020204020204" pitchFamily="34" charset="-122"/>
                <a:ea typeface="微软雅黑" panose="020B0503020204020204" pitchFamily="34" charset="-122"/>
              </a:rPr>
              <a:t>在此处添加文字</a:t>
            </a:r>
          </a:p>
          <a:p>
            <a:r>
              <a:rPr lang="zh-CN" altLang="en-US" sz="1600" dirty="0">
                <a:latin typeface="微软雅黑" panose="020B0503020204020204" pitchFamily="34" charset="-122"/>
                <a:ea typeface="微软雅黑" panose="020B0503020204020204" pitchFamily="34" charset="-122"/>
              </a:rPr>
              <a:t>在此处添加文字</a:t>
            </a:r>
          </a:p>
          <a:p>
            <a:endParaRPr lang="zh-CN" altLang="en-US" sz="1600" dirty="0">
              <a:latin typeface="微软雅黑" panose="020B0503020204020204" pitchFamily="34" charset="-122"/>
              <a:ea typeface="微软雅黑" panose="020B0503020204020204" pitchFamily="34" charset="-122"/>
            </a:endParaRPr>
          </a:p>
        </p:txBody>
      </p:sp>
      <p:sp>
        <p:nvSpPr>
          <p:cNvPr id="9" name="TextBox 8"/>
          <p:cNvSpPr txBox="1"/>
          <p:nvPr/>
        </p:nvSpPr>
        <p:spPr>
          <a:xfrm>
            <a:off x="428684" y="2727375"/>
            <a:ext cx="2016224" cy="400110"/>
          </a:xfrm>
          <a:prstGeom prst="rect">
            <a:avLst/>
          </a:prstGeom>
          <a:noFill/>
        </p:spPr>
        <p:txBody>
          <a:bodyPr wrap="square" rtlCol="0">
            <a:spAutoFit/>
          </a:bodyPr>
          <a:lstStyle/>
          <a:p>
            <a:r>
              <a:rPr lang="zh-CN" altLang="en-US" sz="2000" b="1" dirty="0" smtClean="0">
                <a:latin typeface="微软雅黑" panose="020B0503020204020204" pitchFamily="34" charset="-122"/>
                <a:ea typeface="微软雅黑" panose="020B0503020204020204" pitchFamily="34" charset="-122"/>
              </a:rPr>
              <a:t>在此处添加文字</a:t>
            </a:r>
            <a:endParaRPr lang="zh-CN" altLang="en-US" sz="2000" b="1" dirty="0">
              <a:latin typeface="微软雅黑" panose="020B0503020204020204" pitchFamily="34" charset="-122"/>
              <a:ea typeface="微软雅黑" panose="020B0503020204020204" pitchFamily="34" charset="-122"/>
            </a:endParaRPr>
          </a:p>
        </p:txBody>
      </p:sp>
      <p:sp>
        <p:nvSpPr>
          <p:cNvPr id="10" name="TextBox 9"/>
          <p:cNvSpPr txBox="1"/>
          <p:nvPr/>
        </p:nvSpPr>
        <p:spPr>
          <a:xfrm>
            <a:off x="395536" y="3147814"/>
            <a:ext cx="8136904" cy="1815882"/>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在此处添加</a:t>
            </a:r>
            <a:r>
              <a:rPr lang="zh-CN" altLang="en-US" sz="1600" dirty="0" smtClean="0">
                <a:latin typeface="微软雅黑" panose="020B0503020204020204" pitchFamily="34" charset="-122"/>
                <a:ea typeface="微软雅黑" panose="020B0503020204020204" pitchFamily="34" charset="-122"/>
              </a:rPr>
              <a:t>文字</a:t>
            </a:r>
            <a:r>
              <a:rPr lang="zh-CN" altLang="en-US" sz="1600" dirty="0">
                <a:latin typeface="微软雅黑" panose="020B0503020204020204" pitchFamily="34" charset="-122"/>
                <a:ea typeface="微软雅黑" panose="020B0503020204020204" pitchFamily="34" charset="-122"/>
              </a:rPr>
              <a:t>在此处添加文字</a:t>
            </a:r>
          </a:p>
          <a:p>
            <a:r>
              <a:rPr lang="zh-CN" altLang="en-US" sz="1600" dirty="0">
                <a:latin typeface="微软雅黑" panose="020B0503020204020204" pitchFamily="34" charset="-122"/>
                <a:ea typeface="微软雅黑" panose="020B0503020204020204" pitchFamily="34" charset="-122"/>
              </a:rPr>
              <a:t>在此处添加文字</a:t>
            </a:r>
          </a:p>
          <a:p>
            <a:r>
              <a:rPr lang="zh-CN" altLang="en-US" sz="1600" dirty="0">
                <a:latin typeface="微软雅黑" panose="020B0503020204020204" pitchFamily="34" charset="-122"/>
                <a:ea typeface="微软雅黑" panose="020B0503020204020204" pitchFamily="34" charset="-122"/>
              </a:rPr>
              <a:t>在此处添加文字</a:t>
            </a:r>
          </a:p>
          <a:p>
            <a:r>
              <a:rPr lang="zh-CN" altLang="en-US" sz="1600" dirty="0">
                <a:latin typeface="微软雅黑" panose="020B0503020204020204" pitchFamily="34" charset="-122"/>
                <a:ea typeface="微软雅黑" panose="020B0503020204020204" pitchFamily="34" charset="-122"/>
              </a:rPr>
              <a:t>在此处添加</a:t>
            </a:r>
            <a:r>
              <a:rPr lang="zh-CN" altLang="en-US" sz="1600" dirty="0" smtClean="0">
                <a:latin typeface="微软雅黑" panose="020B0503020204020204" pitchFamily="34" charset="-122"/>
                <a:ea typeface="微软雅黑" panose="020B0503020204020204" pitchFamily="34" charset="-122"/>
              </a:rPr>
              <a:t>文字</a:t>
            </a:r>
            <a:r>
              <a:rPr lang="zh-CN" altLang="en-US" sz="1600" dirty="0">
                <a:latin typeface="微软雅黑" panose="020B0503020204020204" pitchFamily="34" charset="-122"/>
                <a:ea typeface="微软雅黑" panose="020B0503020204020204" pitchFamily="34" charset="-122"/>
              </a:rPr>
              <a:t>在此处添加文字在此处添加文字</a:t>
            </a:r>
          </a:p>
          <a:p>
            <a:r>
              <a:rPr lang="zh-CN" altLang="en-US" sz="1600" dirty="0">
                <a:latin typeface="微软雅黑" panose="020B0503020204020204" pitchFamily="34" charset="-122"/>
                <a:ea typeface="微软雅黑" panose="020B0503020204020204" pitchFamily="34" charset="-122"/>
              </a:rPr>
              <a:t>在此处添加文字</a:t>
            </a:r>
          </a:p>
          <a:p>
            <a:r>
              <a:rPr lang="zh-CN" altLang="en-US" sz="1600" dirty="0">
                <a:latin typeface="微软雅黑" panose="020B0503020204020204" pitchFamily="34" charset="-122"/>
                <a:ea typeface="微软雅黑" panose="020B0503020204020204" pitchFamily="34" charset="-122"/>
              </a:rPr>
              <a:t>在此处添加文字</a:t>
            </a:r>
          </a:p>
          <a:p>
            <a:r>
              <a:rPr lang="zh-CN" altLang="en-US" sz="1600" dirty="0">
                <a:latin typeface="微软雅黑" panose="020B0503020204020204" pitchFamily="34" charset="-122"/>
                <a:ea typeface="微软雅黑" panose="020B0503020204020204" pitchFamily="34" charset="-122"/>
              </a:rPr>
              <a:t>在此处添加</a:t>
            </a:r>
            <a:r>
              <a:rPr lang="zh-CN" altLang="en-US" sz="1600" dirty="0" smtClean="0">
                <a:latin typeface="微软雅黑" panose="020B0503020204020204" pitchFamily="34" charset="-122"/>
                <a:ea typeface="微软雅黑" panose="020B0503020204020204" pitchFamily="34" charset="-122"/>
              </a:rPr>
              <a:t>文字</a:t>
            </a:r>
            <a:endParaRPr lang="zh-CN" altLang="en-US" sz="1600" dirty="0">
              <a:latin typeface="微软雅黑" panose="020B0503020204020204" pitchFamily="34" charset="-122"/>
              <a:ea typeface="微软雅黑" panose="020B0503020204020204" pitchFamily="34" charset="-122"/>
            </a:endParaRPr>
          </a:p>
        </p:txBody>
      </p:sp>
      <p:sp>
        <p:nvSpPr>
          <p:cNvPr id="13" name="矩形 3"/>
          <p:cNvSpPr/>
          <p:nvPr/>
        </p:nvSpPr>
        <p:spPr>
          <a:xfrm>
            <a:off x="59138" y="2533348"/>
            <a:ext cx="9012979" cy="2558682"/>
          </a:xfrm>
          <a:custGeom>
            <a:avLst/>
            <a:gdLst/>
            <a:ahLst/>
            <a:cxnLst/>
            <a:rect l="l" t="t" r="r" b="b"/>
            <a:pathLst>
              <a:path w="9001000" h="2088232">
                <a:moveTo>
                  <a:pt x="0" y="0"/>
                </a:moveTo>
                <a:lnTo>
                  <a:pt x="9001000" y="0"/>
                </a:lnTo>
                <a:lnTo>
                  <a:pt x="9001000" y="2088232"/>
                </a:lnTo>
                <a:lnTo>
                  <a:pt x="0" y="2088232"/>
                </a:lnTo>
                <a:close/>
              </a:path>
            </a:pathLst>
          </a:cu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25278465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500" fill="hold"/>
                                        <p:tgtEl>
                                          <p:spTgt spid="13"/>
                                        </p:tgtEl>
                                        <p:attrNameLst>
                                          <p:attrName>ppt_w</p:attrName>
                                        </p:attrNameLst>
                                      </p:cBhvr>
                                      <p:tavLst>
                                        <p:tav tm="0">
                                          <p:val>
                                            <p:fltVal val="0"/>
                                          </p:val>
                                        </p:tav>
                                        <p:tav tm="100000">
                                          <p:val>
                                            <p:strVal val="#ppt_w"/>
                                          </p:val>
                                        </p:tav>
                                      </p:tavLst>
                                    </p:anim>
                                    <p:anim calcmode="lin" valueType="num">
                                      <p:cBhvr>
                                        <p:cTn id="13" dur="500" fill="hold"/>
                                        <p:tgtEl>
                                          <p:spTgt spid="13"/>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500"/>
                                        <p:tgtEl>
                                          <p:spTgt spid="5"/>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par>
                          <p:cTn id="24" fill="hold">
                            <p:stCondLst>
                              <p:cond delay="2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8"/>
                                        </p:tgtEl>
                                        <p:attrNameLst>
                                          <p:attrName>ppt_y</p:attrName>
                                        </p:attrNameLst>
                                      </p:cBhvr>
                                      <p:tavLst>
                                        <p:tav tm="0">
                                          <p:val>
                                            <p:strVal val="#ppt_y"/>
                                          </p:val>
                                        </p:tav>
                                        <p:tav tm="100000">
                                          <p:val>
                                            <p:strVal val="#ppt_y"/>
                                          </p:val>
                                        </p:tav>
                                      </p:tavLst>
                                    </p:anim>
                                    <p:anim calcmode="lin" valueType="num">
                                      <p:cBhvr>
                                        <p:cTn id="29"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8"/>
                                        </p:tgtEl>
                                      </p:cBhvr>
                                    </p:animEffect>
                                  </p:childTnLst>
                                </p:cTn>
                              </p:par>
                            </p:childTnLst>
                          </p:cTn>
                        </p:par>
                        <p:par>
                          <p:cTn id="32" fill="hold">
                            <p:stCondLst>
                              <p:cond delay="4700"/>
                            </p:stCondLst>
                            <p:childTnLst>
                              <p:par>
                                <p:cTn id="33" presetID="42" presetClass="entr" presetSubtype="0"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1000"/>
                                        <p:tgtEl>
                                          <p:spTgt spid="9"/>
                                        </p:tgtEl>
                                      </p:cBhvr>
                                    </p:animEffect>
                                    <p:anim calcmode="lin" valueType="num">
                                      <p:cBhvr>
                                        <p:cTn id="36" dur="1000" fill="hold"/>
                                        <p:tgtEl>
                                          <p:spTgt spid="9"/>
                                        </p:tgtEl>
                                        <p:attrNameLst>
                                          <p:attrName>ppt_x</p:attrName>
                                        </p:attrNameLst>
                                      </p:cBhvr>
                                      <p:tavLst>
                                        <p:tav tm="0">
                                          <p:val>
                                            <p:strVal val="#ppt_x"/>
                                          </p:val>
                                        </p:tav>
                                        <p:tav tm="100000">
                                          <p:val>
                                            <p:strVal val="#ppt_x"/>
                                          </p:val>
                                        </p:tav>
                                      </p:tavLst>
                                    </p:anim>
                                    <p:anim calcmode="lin" valueType="num">
                                      <p:cBhvr>
                                        <p:cTn id="37" dur="1000" fill="hold"/>
                                        <p:tgtEl>
                                          <p:spTgt spid="9"/>
                                        </p:tgtEl>
                                        <p:attrNameLst>
                                          <p:attrName>ppt_y</p:attrName>
                                        </p:attrNameLst>
                                      </p:cBhvr>
                                      <p:tavLst>
                                        <p:tav tm="0">
                                          <p:val>
                                            <p:strVal val="#ppt_y+.1"/>
                                          </p:val>
                                        </p:tav>
                                        <p:tav tm="100000">
                                          <p:val>
                                            <p:strVal val="#ppt_y"/>
                                          </p:val>
                                        </p:tav>
                                      </p:tavLst>
                                    </p:anim>
                                  </p:childTnLst>
                                </p:cTn>
                              </p:par>
                            </p:childTnLst>
                          </p:cTn>
                        </p:par>
                        <p:par>
                          <p:cTn id="38" fill="hold">
                            <p:stCondLst>
                              <p:cond delay="5700"/>
                            </p:stCondLst>
                            <p:childTnLst>
                              <p:par>
                                <p:cTn id="39" presetID="41" presetClass="entr" presetSubtype="0" fill="hold" grpId="0" nodeType="afterEffect">
                                  <p:stCondLst>
                                    <p:cond delay="0"/>
                                  </p:stCondLst>
                                  <p:iterate type="lt">
                                    <p:tmPct val="10000"/>
                                  </p:iterate>
                                  <p:childTnLst>
                                    <p:set>
                                      <p:cBhvr>
                                        <p:cTn id="40" dur="1" fill="hold">
                                          <p:stCondLst>
                                            <p:cond delay="0"/>
                                          </p:stCondLst>
                                        </p:cTn>
                                        <p:tgtEl>
                                          <p:spTgt spid="10"/>
                                        </p:tgtEl>
                                        <p:attrNameLst>
                                          <p:attrName>style.visibility</p:attrName>
                                        </p:attrNameLst>
                                      </p:cBhvr>
                                      <p:to>
                                        <p:strVal val="visible"/>
                                      </p:to>
                                    </p:set>
                                    <p:anim calcmode="lin" valueType="num">
                                      <p:cBhvr>
                                        <p:cTn id="41"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10"/>
                                        </p:tgtEl>
                                        <p:attrNameLst>
                                          <p:attrName>ppt_y</p:attrName>
                                        </p:attrNameLst>
                                      </p:cBhvr>
                                      <p:tavLst>
                                        <p:tav tm="0">
                                          <p:val>
                                            <p:strVal val="#ppt_y"/>
                                          </p:val>
                                        </p:tav>
                                        <p:tav tm="100000">
                                          <p:val>
                                            <p:strVal val="#ppt_y"/>
                                          </p:val>
                                        </p:tav>
                                      </p:tavLst>
                                    </p:anim>
                                    <p:anim calcmode="lin" valueType="num">
                                      <p:cBhvr>
                                        <p:cTn id="43"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p:bldP spid="8" grpId="0"/>
      <p:bldP spid="9" grpId="0"/>
      <p:bldP spid="10" grpId="0"/>
      <p:bldP spid="1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print">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t="14351" b="12265"/>
          <a:stretch/>
        </p:blipFill>
        <p:spPr>
          <a:xfrm>
            <a:off x="0" y="339502"/>
            <a:ext cx="9143999" cy="4488873"/>
          </a:xfrm>
          <a:prstGeom prst="rect">
            <a:avLst/>
          </a:prstGeom>
        </p:spPr>
      </p:pic>
      <p:sp>
        <p:nvSpPr>
          <p:cNvPr id="5" name="矩形 4"/>
          <p:cNvSpPr/>
          <p:nvPr/>
        </p:nvSpPr>
        <p:spPr>
          <a:xfrm>
            <a:off x="6084168" y="-4451"/>
            <a:ext cx="2736304" cy="514350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6948264" y="843558"/>
            <a:ext cx="1224136" cy="1015663"/>
          </a:xfrm>
          <a:prstGeom prst="rect">
            <a:avLst/>
          </a:prstGeom>
          <a:noFill/>
        </p:spPr>
        <p:txBody>
          <a:bodyPr wrap="square" rtlCol="0">
            <a:spAutoFit/>
          </a:bodyPr>
          <a:lstStyle/>
          <a:p>
            <a:r>
              <a:rPr lang="en-US" altLang="zh-CN" sz="6000" b="1" dirty="0" smtClean="0">
                <a:solidFill>
                  <a:schemeClr val="bg1"/>
                </a:solidFill>
                <a:latin typeface="微软雅黑" panose="020B0503020204020204" pitchFamily="34" charset="-122"/>
                <a:ea typeface="微软雅黑" panose="020B0503020204020204" pitchFamily="34" charset="-122"/>
              </a:rPr>
              <a:t>03</a:t>
            </a:r>
            <a:endParaRPr lang="zh-CN" altLang="en-US" sz="6000" b="1" dirty="0">
              <a:solidFill>
                <a:schemeClr val="bg1"/>
              </a:solidFill>
              <a:latin typeface="微软雅黑" panose="020B0503020204020204" pitchFamily="34" charset="-122"/>
              <a:ea typeface="微软雅黑" panose="020B0503020204020204" pitchFamily="34" charset="-122"/>
            </a:endParaRPr>
          </a:p>
        </p:txBody>
      </p:sp>
      <p:sp>
        <p:nvSpPr>
          <p:cNvPr id="7" name="TextBox 6"/>
          <p:cNvSpPr txBox="1"/>
          <p:nvPr/>
        </p:nvSpPr>
        <p:spPr>
          <a:xfrm>
            <a:off x="6502736" y="1995685"/>
            <a:ext cx="1970704" cy="954107"/>
          </a:xfrm>
          <a:prstGeom prst="rect">
            <a:avLst/>
          </a:prstGeom>
          <a:noFill/>
        </p:spPr>
        <p:txBody>
          <a:bodyPr wrap="square" rtlCol="0">
            <a:spAutoFit/>
          </a:bodyPr>
          <a:lstStyle/>
          <a:p>
            <a:pPr algn="ctr"/>
            <a:r>
              <a:rPr lang="zh-CN" altLang="en-US" sz="2800" b="1" dirty="0" smtClean="0">
                <a:solidFill>
                  <a:schemeClr val="bg1"/>
                </a:solidFill>
                <a:latin typeface="微软雅黑" panose="020B0503020204020204" pitchFamily="34" charset="-122"/>
                <a:ea typeface="微软雅黑" panose="020B0503020204020204" pitchFamily="34" charset="-122"/>
              </a:rPr>
              <a:t>在此处输入标题</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8" name="TextBox 7"/>
          <p:cNvSpPr txBox="1"/>
          <p:nvPr/>
        </p:nvSpPr>
        <p:spPr>
          <a:xfrm>
            <a:off x="6372200" y="3291830"/>
            <a:ext cx="2016224" cy="1384995"/>
          </a:xfrm>
          <a:prstGeom prst="rect">
            <a:avLst/>
          </a:prstGeom>
          <a:noFill/>
        </p:spPr>
        <p:txBody>
          <a:bodyPr wrap="squar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在此处输入</a:t>
            </a:r>
            <a:r>
              <a:rPr lang="zh-CN" altLang="en-US" sz="1200" dirty="0" smtClean="0">
                <a:solidFill>
                  <a:schemeClr val="bg1"/>
                </a:solidFill>
                <a:latin typeface="微软雅黑" panose="020B0503020204020204" pitchFamily="34" charset="-122"/>
                <a:ea typeface="微软雅黑" panose="020B0503020204020204" pitchFamily="34" charset="-122"/>
              </a:rPr>
              <a:t>文字</a:t>
            </a:r>
            <a:r>
              <a:rPr lang="zh-CN" altLang="en-US" sz="1200" dirty="0">
                <a:solidFill>
                  <a:schemeClr val="bg1"/>
                </a:solidFill>
                <a:latin typeface="微软雅黑" panose="020B0503020204020204" pitchFamily="34" charset="-122"/>
                <a:ea typeface="微软雅黑" panose="020B0503020204020204" pitchFamily="34" charset="-122"/>
              </a:rPr>
              <a:t>在此处输入文字</a:t>
            </a:r>
          </a:p>
          <a:p>
            <a:r>
              <a:rPr lang="zh-CN" altLang="en-US" sz="1200" dirty="0">
                <a:solidFill>
                  <a:schemeClr val="bg1"/>
                </a:solidFill>
                <a:latin typeface="微软雅黑" panose="020B0503020204020204" pitchFamily="34" charset="-122"/>
                <a:ea typeface="微软雅黑" panose="020B0503020204020204" pitchFamily="34" charset="-122"/>
              </a:rPr>
              <a:t>在此处输入文字</a:t>
            </a:r>
          </a:p>
          <a:p>
            <a:r>
              <a:rPr lang="zh-CN" altLang="en-US" sz="1200" dirty="0">
                <a:solidFill>
                  <a:schemeClr val="bg1"/>
                </a:solidFill>
                <a:latin typeface="微软雅黑" panose="020B0503020204020204" pitchFamily="34" charset="-122"/>
                <a:ea typeface="微软雅黑" panose="020B0503020204020204" pitchFamily="34" charset="-122"/>
              </a:rPr>
              <a:t>在此处输入文字</a:t>
            </a:r>
          </a:p>
          <a:p>
            <a:r>
              <a:rPr lang="zh-CN" altLang="en-US" sz="1200" dirty="0">
                <a:solidFill>
                  <a:schemeClr val="bg1"/>
                </a:solidFill>
                <a:latin typeface="微软雅黑" panose="020B0503020204020204" pitchFamily="34" charset="-122"/>
                <a:ea typeface="微软雅黑" panose="020B0503020204020204" pitchFamily="34" charset="-122"/>
              </a:rPr>
              <a:t>在此处输入文字</a:t>
            </a:r>
          </a:p>
          <a:p>
            <a:r>
              <a:rPr lang="zh-CN" altLang="en-US" sz="1200" dirty="0">
                <a:solidFill>
                  <a:schemeClr val="bg1"/>
                </a:solidFill>
                <a:latin typeface="微软雅黑" panose="020B0503020204020204" pitchFamily="34" charset="-122"/>
                <a:ea typeface="微软雅黑" panose="020B0503020204020204" pitchFamily="34" charset="-122"/>
              </a:rPr>
              <a:t>在此处输入文字</a:t>
            </a:r>
          </a:p>
          <a:p>
            <a:endParaRPr lang="zh-CN" altLang="en-US" sz="1200" dirty="0">
              <a:solidFill>
                <a:schemeClr val="bg1"/>
              </a:solidFill>
              <a:latin typeface="微软雅黑" panose="020B0503020204020204" pitchFamily="34" charset="-122"/>
              <a:ea typeface="微软雅黑" panose="020B0503020204020204" pitchFamily="34" charset="-122"/>
            </a:endParaRPr>
          </a:p>
        </p:txBody>
      </p:sp>
      <p:pic>
        <p:nvPicPr>
          <p:cNvPr id="9" name="图片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18845" y="4258"/>
            <a:ext cx="2306951" cy="859542"/>
          </a:xfrm>
          <a:prstGeom prst="rect">
            <a:avLst/>
          </a:prstGeom>
        </p:spPr>
      </p:pic>
    </p:spTree>
    <p:extLst>
      <p:ext uri="{BB962C8B-B14F-4D97-AF65-F5344CB8AC3E}">
        <p14:creationId xmlns:p14="http://schemas.microsoft.com/office/powerpoint/2010/main" val="356750442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800" decel="100000"/>
                                        <p:tgtEl>
                                          <p:spTgt spid="4"/>
                                        </p:tgtEl>
                                      </p:cBhvr>
                                    </p:animEffect>
                                    <p:anim calcmode="lin" valueType="num">
                                      <p:cBhvr>
                                        <p:cTn id="8" dur="800" decel="100000" fill="hold"/>
                                        <p:tgtEl>
                                          <p:spTgt spid="4"/>
                                        </p:tgtEl>
                                        <p:attrNameLst>
                                          <p:attrName>style.rotation</p:attrName>
                                        </p:attrNameLst>
                                      </p:cBhvr>
                                      <p:tavLst>
                                        <p:tav tm="0">
                                          <p:val>
                                            <p:fltVal val="-90"/>
                                          </p:val>
                                        </p:tav>
                                        <p:tav tm="100000">
                                          <p:val>
                                            <p:fltVal val="0"/>
                                          </p:val>
                                        </p:tav>
                                      </p:tavLst>
                                    </p:anim>
                                    <p:anim calcmode="lin" valueType="num">
                                      <p:cBhvr>
                                        <p:cTn id="9" dur="800" decel="100000" fill="hold"/>
                                        <p:tgtEl>
                                          <p:spTgt spid="4"/>
                                        </p:tgtEl>
                                        <p:attrNameLst>
                                          <p:attrName>ppt_x</p:attrName>
                                        </p:attrNameLst>
                                      </p:cBhvr>
                                      <p:tavLst>
                                        <p:tav tm="0">
                                          <p:val>
                                            <p:strVal val="#ppt_x+0.4"/>
                                          </p:val>
                                        </p:tav>
                                        <p:tav tm="100000">
                                          <p:val>
                                            <p:strVal val="#ppt_x-0.05"/>
                                          </p:val>
                                        </p:tav>
                                      </p:tavLst>
                                    </p:anim>
                                    <p:anim calcmode="lin" valueType="num">
                                      <p:cBhvr>
                                        <p:cTn id="10" dur="800" decel="100000" fill="hold"/>
                                        <p:tgtEl>
                                          <p:spTgt spid="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22" presetClass="entr" presetSubtype="1"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up)">
                                      <p:cBhvr>
                                        <p:cTn id="16" dur="500"/>
                                        <p:tgtEl>
                                          <p:spTgt spid="5"/>
                                        </p:tgtEl>
                                      </p:cBhvr>
                                    </p:animEffect>
                                  </p:childTnLst>
                                </p:cTn>
                              </p:par>
                              <p:par>
                                <p:cTn id="17" presetID="21" presetClass="entr" presetSubtype="3"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heel(3)">
                                      <p:cBhvr>
                                        <p:cTn id="19" dur="2000"/>
                                        <p:tgtEl>
                                          <p:spTgt spid="6"/>
                                        </p:tgtEl>
                                      </p:cBhvr>
                                    </p:animEffect>
                                  </p:childTnLst>
                                </p:cTn>
                              </p:par>
                              <p:par>
                                <p:cTn id="20" presetID="56" presetClass="entr" presetSubtype="0" fill="hold" grpId="0" nodeType="withEffect">
                                  <p:stCondLst>
                                    <p:cond delay="0"/>
                                  </p:stCondLst>
                                  <p:iterate type="lt">
                                    <p:tmPct val="10000"/>
                                  </p:iterate>
                                  <p:childTnLst>
                                    <p:set>
                                      <p:cBhvr>
                                        <p:cTn id="21" dur="1" fill="hold">
                                          <p:stCondLst>
                                            <p:cond delay="0"/>
                                          </p:stCondLst>
                                        </p:cTn>
                                        <p:tgtEl>
                                          <p:spTgt spid="7"/>
                                        </p:tgtEl>
                                        <p:attrNameLst>
                                          <p:attrName>style.visibility</p:attrName>
                                        </p:attrNameLst>
                                      </p:cBhvr>
                                      <p:to>
                                        <p:strVal val="visible"/>
                                      </p:to>
                                    </p:set>
                                    <p:anim by="(-#ppt_w*2)" calcmode="lin" valueType="num">
                                      <p:cBhvr rctx="PPT">
                                        <p:cTn id="22" dur="500" autoRev="1" fill="hold">
                                          <p:stCondLst>
                                            <p:cond delay="0"/>
                                          </p:stCondLst>
                                        </p:cTn>
                                        <p:tgtEl>
                                          <p:spTgt spid="7"/>
                                        </p:tgtEl>
                                        <p:attrNameLst>
                                          <p:attrName>ppt_w</p:attrName>
                                        </p:attrNameLst>
                                      </p:cBhvr>
                                    </p:anim>
                                    <p:anim by="(#ppt_w*0.50)" calcmode="lin" valueType="num">
                                      <p:cBhvr>
                                        <p:cTn id="23" dur="500" decel="50000" autoRev="1" fill="hold">
                                          <p:stCondLst>
                                            <p:cond delay="0"/>
                                          </p:stCondLst>
                                        </p:cTn>
                                        <p:tgtEl>
                                          <p:spTgt spid="7"/>
                                        </p:tgtEl>
                                        <p:attrNameLst>
                                          <p:attrName>ppt_x</p:attrName>
                                        </p:attrNameLst>
                                      </p:cBhvr>
                                    </p:anim>
                                    <p:anim from="(-#ppt_h/2)" to="(#ppt_y)" calcmode="lin" valueType="num">
                                      <p:cBhvr>
                                        <p:cTn id="24" dur="1000" fill="hold">
                                          <p:stCondLst>
                                            <p:cond delay="0"/>
                                          </p:stCondLst>
                                        </p:cTn>
                                        <p:tgtEl>
                                          <p:spTgt spid="7"/>
                                        </p:tgtEl>
                                        <p:attrNameLst>
                                          <p:attrName>ppt_y</p:attrName>
                                        </p:attrNameLst>
                                      </p:cBhvr>
                                    </p:anim>
                                    <p:animRot by="21600000">
                                      <p:cBhvr>
                                        <p:cTn id="25" dur="1000" fill="hold">
                                          <p:stCondLst>
                                            <p:cond delay="0"/>
                                          </p:stCondLst>
                                        </p:cTn>
                                        <p:tgtEl>
                                          <p:spTgt spid="7"/>
                                        </p:tgtEl>
                                        <p:attrNameLst>
                                          <p:attrName>r</p:attrName>
                                        </p:attrNameLst>
                                      </p:cBhvr>
                                    </p:animRot>
                                  </p:childTnLst>
                                </p:cTn>
                              </p:par>
                            </p:childTnLst>
                          </p:cTn>
                        </p:par>
                        <p:par>
                          <p:cTn id="26" fill="hold">
                            <p:stCondLst>
                              <p:cond delay="300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8"/>
                                        </p:tgtEl>
                                        <p:attrNameLst>
                                          <p:attrName>ppt_y</p:attrName>
                                        </p:attrNameLst>
                                      </p:cBhvr>
                                      <p:tavLst>
                                        <p:tav tm="0">
                                          <p:val>
                                            <p:strVal val="#ppt_y"/>
                                          </p:val>
                                        </p:tav>
                                        <p:tav tm="100000">
                                          <p:val>
                                            <p:strVal val="#ppt_y"/>
                                          </p:val>
                                        </p:tav>
                                      </p:tavLst>
                                    </p:anim>
                                    <p:anim calcmode="lin" valueType="num">
                                      <p:cBhvr>
                                        <p:cTn id="31"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a:extLst>
              <a:ext uri="{28A0092B-C50C-407E-A947-70E740481C1C}">
                <a14:useLocalDpi xmlns:a14="http://schemas.microsoft.com/office/drawing/2010/main" val="0"/>
              </a:ext>
            </a:extLst>
          </a:blip>
          <a:srcRect l="20397" r="22545"/>
          <a:stretch/>
        </p:blipFill>
        <p:spPr>
          <a:xfrm>
            <a:off x="0" y="-16315"/>
            <a:ext cx="4398819" cy="5143500"/>
          </a:xfrm>
          <a:prstGeom prst="rect">
            <a:avLst/>
          </a:prstGeom>
        </p:spPr>
      </p:pic>
      <p:sp>
        <p:nvSpPr>
          <p:cNvPr id="31" name="文本框 9"/>
          <p:cNvSpPr>
            <a:spLocks noChangeArrowheads="1"/>
          </p:cNvSpPr>
          <p:nvPr/>
        </p:nvSpPr>
        <p:spPr bwMode="auto">
          <a:xfrm>
            <a:off x="5705117" y="1030746"/>
            <a:ext cx="2292935" cy="3670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sym typeface="+mn-lt"/>
              </a:rPr>
              <a:t>在此处添加</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sym typeface="+mn-lt"/>
              </a:rPr>
              <a:t>文字</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sym typeface="+mn-lt"/>
              </a:rPr>
              <a:t>在此处添加文字</a:t>
            </a:r>
          </a:p>
          <a:p>
            <a:pPr eaLnBrk="1" hangingPunct="1">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sym typeface="+mn-lt"/>
              </a:rPr>
              <a:t>在此处添加文字</a:t>
            </a:r>
          </a:p>
          <a:p>
            <a:pPr eaLnBrk="1" hangingPunct="1">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sym typeface="+mn-lt"/>
              </a:rPr>
              <a:t>在此处添加文字</a:t>
            </a:r>
          </a:p>
          <a:p>
            <a:pPr eaLnBrk="1" hangingPunct="1">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sym typeface="+mn-lt"/>
              </a:rPr>
              <a:t>在此处添加文字</a:t>
            </a:r>
          </a:p>
          <a:p>
            <a:pPr eaLnBrk="1" hangingPunct="1">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sym typeface="+mn-lt"/>
              </a:rPr>
              <a:t>在此处添加文字</a:t>
            </a:r>
          </a:p>
          <a:p>
            <a:pPr eaLnBrk="1" hangingPunct="1">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sym typeface="+mn-lt"/>
              </a:rPr>
              <a:t>在此处添加文字</a:t>
            </a:r>
          </a:p>
          <a:p>
            <a:pPr eaLnBrk="1" hangingPunct="1">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sym typeface="+mn-lt"/>
              </a:rPr>
              <a:t>在此处添加文字</a:t>
            </a:r>
          </a:p>
          <a:p>
            <a:pPr eaLnBrk="1" hangingPunct="1">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sym typeface="+mn-lt"/>
              </a:rPr>
              <a:t>在此处添加文字</a:t>
            </a:r>
          </a:p>
          <a:p>
            <a:pPr eaLnBrk="1" hangingPunct="1">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sym typeface="+mn-lt"/>
              </a:rPr>
              <a:t>在此处添加文字</a:t>
            </a:r>
          </a:p>
          <a:p>
            <a:pPr eaLnBrk="1" hangingPunct="1">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sym typeface="+mn-lt"/>
              </a:rPr>
              <a:t>在此处添加文字</a:t>
            </a:r>
          </a:p>
          <a:p>
            <a:pPr eaLnBrk="1" hangingPunct="1">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sym typeface="+mn-lt"/>
              </a:rPr>
              <a:t>在此处添加文字</a:t>
            </a:r>
          </a:p>
          <a:p>
            <a:pPr eaLnBrk="1" hangingPunct="1">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sym typeface="+mn-lt"/>
              </a:rPr>
              <a:t>在此处添加文字</a:t>
            </a:r>
          </a:p>
          <a:p>
            <a:pPr eaLnBrk="1" hangingPunct="1">
              <a:lnSpc>
                <a:spcPct val="150000"/>
              </a:lnSpc>
            </a:pP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sym typeface="+mn-lt"/>
            </a:endParaRPr>
          </a:p>
        </p:txBody>
      </p:sp>
      <p:grpSp>
        <p:nvGrpSpPr>
          <p:cNvPr id="32" name="组合 31"/>
          <p:cNvGrpSpPr/>
          <p:nvPr/>
        </p:nvGrpSpPr>
        <p:grpSpPr>
          <a:xfrm>
            <a:off x="3454770" y="1451759"/>
            <a:ext cx="2226126" cy="2239983"/>
            <a:chOff x="4453247" y="1781612"/>
            <a:chExt cx="3274394" cy="3294776"/>
          </a:xfrm>
          <a:solidFill>
            <a:srgbClr val="00B050"/>
          </a:solidFill>
        </p:grpSpPr>
        <p:sp>
          <p:nvSpPr>
            <p:cNvPr id="33" name="矩形 7"/>
            <p:cNvSpPr>
              <a:spLocks noChangeArrowheads="1"/>
            </p:cNvSpPr>
            <p:nvPr/>
          </p:nvSpPr>
          <p:spPr bwMode="auto">
            <a:xfrm>
              <a:off x="4453247" y="1781612"/>
              <a:ext cx="3274394" cy="3294776"/>
            </a:xfrm>
            <a:prstGeom prst="rect">
              <a:avLst/>
            </a:prstGeom>
            <a:gr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lumMod val="95000"/>
                  </a:schemeClr>
                </a:solidFill>
                <a:latin typeface="+mn-lt"/>
                <a:ea typeface="+mn-ea"/>
                <a:cs typeface="+mn-ea"/>
                <a:sym typeface="+mn-lt"/>
              </a:endParaRPr>
            </a:p>
          </p:txBody>
        </p:sp>
        <p:sp>
          <p:nvSpPr>
            <p:cNvPr id="34" name="文本框 33"/>
            <p:cNvSpPr txBox="1"/>
            <p:nvPr/>
          </p:nvSpPr>
          <p:spPr>
            <a:xfrm>
              <a:off x="4488874" y="2616103"/>
              <a:ext cx="3206337" cy="1358120"/>
            </a:xfrm>
            <a:prstGeom prst="rect">
              <a:avLst/>
            </a:prstGeom>
            <a:grpFill/>
          </p:spPr>
          <p:txBody>
            <a:bodyPr wrap="square" rtlCol="0">
              <a:spAutoFit/>
            </a:bodyPr>
            <a:lstStyle/>
            <a:p>
              <a:pPr algn="ctr"/>
              <a:r>
                <a:rPr lang="zh-CN" altLang="en-US" sz="2700" dirty="0" smtClean="0">
                  <a:solidFill>
                    <a:schemeClr val="bg1">
                      <a:lumMod val="95000"/>
                    </a:schemeClr>
                  </a:solidFill>
                </a:rPr>
                <a:t>在此处添加文字</a:t>
              </a:r>
              <a:endParaRPr lang="zh-CN" altLang="en-US" sz="2700" dirty="0">
                <a:solidFill>
                  <a:schemeClr val="bg1">
                    <a:lumMod val="95000"/>
                  </a:schemeClr>
                </a:solidFill>
              </a:endParaRPr>
            </a:p>
          </p:txBody>
        </p:sp>
      </p:grpSp>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18845" y="4258"/>
            <a:ext cx="2306951" cy="859542"/>
          </a:xfrm>
          <a:prstGeom prst="rect">
            <a:avLst/>
          </a:prstGeom>
        </p:spPr>
      </p:pic>
    </p:spTree>
    <p:extLst>
      <p:ext uri="{BB962C8B-B14F-4D97-AF65-F5344CB8AC3E}">
        <p14:creationId xmlns:p14="http://schemas.microsoft.com/office/powerpoint/2010/main" val="3905453310"/>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52" presetClass="entr" presetSubtype="0" fill="hold" nodeType="afterEffect">
                                  <p:stCondLst>
                                    <p:cond delay="0"/>
                                  </p:stCondLst>
                                  <p:childTnLst>
                                    <p:set>
                                      <p:cBhvr>
                                        <p:cTn id="10" dur="1" fill="hold">
                                          <p:stCondLst>
                                            <p:cond delay="0"/>
                                          </p:stCondLst>
                                        </p:cTn>
                                        <p:tgtEl>
                                          <p:spTgt spid="32"/>
                                        </p:tgtEl>
                                        <p:attrNameLst>
                                          <p:attrName>style.visibility</p:attrName>
                                        </p:attrNameLst>
                                      </p:cBhvr>
                                      <p:to>
                                        <p:strVal val="visible"/>
                                      </p:to>
                                    </p:set>
                                    <p:animScale>
                                      <p:cBhvr>
                                        <p:cTn id="11" dur="10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1000" decel="50000" fill="hold">
                                          <p:stCondLst>
                                            <p:cond delay="0"/>
                                          </p:stCondLst>
                                        </p:cTn>
                                        <p:tgtEl>
                                          <p:spTgt spid="32"/>
                                        </p:tgtEl>
                                        <p:attrNameLst>
                                          <p:attrName>ppt_x</p:attrName>
                                          <p:attrName>ppt_y</p:attrName>
                                        </p:attrNameLst>
                                      </p:cBhvr>
                                    </p:animMotion>
                                    <p:animEffect transition="in" filter="fade">
                                      <p:cBhvr>
                                        <p:cTn id="13" dur="1000"/>
                                        <p:tgtEl>
                                          <p:spTgt spid="32"/>
                                        </p:tgtEl>
                                      </p:cBhvr>
                                    </p:animEffect>
                                  </p:childTnLst>
                                </p:cTn>
                              </p:par>
                            </p:childTnLst>
                          </p:cTn>
                        </p:par>
                        <p:par>
                          <p:cTn id="14" fill="hold">
                            <p:stCondLst>
                              <p:cond delay="1500"/>
                            </p:stCondLst>
                            <p:childTnLst>
                              <p:par>
                                <p:cTn id="15" presetID="10" presetClass="entr" presetSubtype="0" fill="hold" grpId="0" nodeType="afterEffect">
                                  <p:stCondLst>
                                    <p:cond delay="0"/>
                                  </p:stCondLst>
                                  <p:iterate type="wd">
                                    <p:tmPct val="10000"/>
                                  </p:iterate>
                                  <p:childTnLst>
                                    <p:set>
                                      <p:cBhvr>
                                        <p:cTn id="16" dur="1" fill="hold">
                                          <p:stCondLst>
                                            <p:cond delay="0"/>
                                          </p:stCondLst>
                                        </p:cTn>
                                        <p:tgtEl>
                                          <p:spTgt spid="31"/>
                                        </p:tgtEl>
                                        <p:attrNameLst>
                                          <p:attrName>style.visibility</p:attrName>
                                        </p:attrNameLst>
                                      </p:cBhvr>
                                      <p:to>
                                        <p:strVal val="visible"/>
                                      </p:to>
                                    </p:set>
                                    <p:animEffect transition="in" filter="fade">
                                      <p:cBhvr>
                                        <p:cTn id="1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4574075" y="707037"/>
            <a:ext cx="3938588" cy="3735142"/>
            <a:chOff x="1050924" y="847464"/>
            <a:chExt cx="5251451" cy="4980189"/>
          </a:xfrm>
          <a:blipFill>
            <a:blip r:embed="rId2"/>
            <a:stretch>
              <a:fillRect l="-25000" r="-25000"/>
            </a:stretch>
          </a:blipFill>
        </p:grpSpPr>
        <p:sp>
          <p:nvSpPr>
            <p:cNvPr id="4" name="任意多边形 3"/>
            <p:cNvSpPr/>
            <p:nvPr/>
          </p:nvSpPr>
          <p:spPr>
            <a:xfrm>
              <a:off x="2707322" y="847464"/>
              <a:ext cx="3595052" cy="1625984"/>
            </a:xfrm>
            <a:custGeom>
              <a:avLst/>
              <a:gdLst>
                <a:gd name="connsiteX0" fmla="*/ 0 w 3595052"/>
                <a:gd name="connsiteY0" fmla="*/ 0 h 1625984"/>
                <a:gd name="connsiteX1" fmla="*/ 3595052 w 3595052"/>
                <a:gd name="connsiteY1" fmla="*/ 0 h 1625984"/>
                <a:gd name="connsiteX2" fmla="*/ 3595052 w 3595052"/>
                <a:gd name="connsiteY2" fmla="*/ 1625984 h 1625984"/>
                <a:gd name="connsiteX3" fmla="*/ 0 w 3595052"/>
                <a:gd name="connsiteY3" fmla="*/ 1625984 h 1625984"/>
                <a:gd name="connsiteX4" fmla="*/ 0 w 3595052"/>
                <a:gd name="connsiteY4" fmla="*/ 0 h 16259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5052" h="1625984">
                  <a:moveTo>
                    <a:pt x="0" y="0"/>
                  </a:moveTo>
                  <a:lnTo>
                    <a:pt x="3595052" y="0"/>
                  </a:lnTo>
                  <a:lnTo>
                    <a:pt x="3595052" y="1625984"/>
                  </a:lnTo>
                  <a:lnTo>
                    <a:pt x="0" y="1625984"/>
                  </a:lnTo>
                  <a:lnTo>
                    <a:pt x="0" y="0"/>
                  </a:lnTo>
                  <a:close/>
                </a:path>
              </a:pathLst>
            </a:cu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20980" tIns="220980" rIns="220980" bIns="220980" numCol="1" spcCol="1270" anchor="ctr" anchorCtr="0">
              <a:noAutofit/>
            </a:bodyPr>
            <a:lstStyle/>
            <a:p>
              <a:pPr algn="ctr" defTabSz="1933575">
                <a:lnSpc>
                  <a:spcPct val="90000"/>
                </a:lnSpc>
                <a:spcBef>
                  <a:spcPct val="0"/>
                </a:spcBef>
                <a:spcAft>
                  <a:spcPct val="35000"/>
                </a:spcAft>
              </a:pPr>
              <a:endParaRPr lang="zh-CN" altLang="en-US" sz="4400"/>
            </a:p>
          </p:txBody>
        </p:sp>
        <p:sp>
          <p:nvSpPr>
            <p:cNvPr id="5" name="矩形 4"/>
            <p:cNvSpPr/>
            <p:nvPr/>
          </p:nvSpPr>
          <p:spPr>
            <a:xfrm>
              <a:off x="1052736" y="847464"/>
              <a:ext cx="1609725" cy="1625984"/>
            </a:xfrm>
            <a:prstGeom prst="rect">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6" name="任意多边形 5"/>
            <p:cNvSpPr/>
            <p:nvPr/>
          </p:nvSpPr>
          <p:spPr>
            <a:xfrm>
              <a:off x="1058544" y="2520757"/>
              <a:ext cx="3595052" cy="1625984"/>
            </a:xfrm>
            <a:custGeom>
              <a:avLst/>
              <a:gdLst>
                <a:gd name="connsiteX0" fmla="*/ 0 w 3595052"/>
                <a:gd name="connsiteY0" fmla="*/ 0 h 1625984"/>
                <a:gd name="connsiteX1" fmla="*/ 3595052 w 3595052"/>
                <a:gd name="connsiteY1" fmla="*/ 0 h 1625984"/>
                <a:gd name="connsiteX2" fmla="*/ 3595052 w 3595052"/>
                <a:gd name="connsiteY2" fmla="*/ 1625984 h 1625984"/>
                <a:gd name="connsiteX3" fmla="*/ 0 w 3595052"/>
                <a:gd name="connsiteY3" fmla="*/ 1625984 h 1625984"/>
                <a:gd name="connsiteX4" fmla="*/ 0 w 3595052"/>
                <a:gd name="connsiteY4" fmla="*/ 0 h 16259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5052" h="1625984">
                  <a:moveTo>
                    <a:pt x="0" y="0"/>
                  </a:moveTo>
                  <a:lnTo>
                    <a:pt x="3595052" y="0"/>
                  </a:lnTo>
                  <a:lnTo>
                    <a:pt x="3595052" y="1625984"/>
                  </a:lnTo>
                  <a:lnTo>
                    <a:pt x="0" y="1625984"/>
                  </a:lnTo>
                  <a:lnTo>
                    <a:pt x="0" y="0"/>
                  </a:lnTo>
                  <a:close/>
                </a:path>
              </a:pathLst>
            </a:cu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20980" tIns="220980" rIns="220980" bIns="220980" numCol="1" spcCol="1270" anchor="ctr" anchorCtr="0">
              <a:noAutofit/>
            </a:bodyPr>
            <a:lstStyle/>
            <a:p>
              <a:pPr algn="ctr" defTabSz="1933575">
                <a:lnSpc>
                  <a:spcPct val="90000"/>
                </a:lnSpc>
                <a:spcBef>
                  <a:spcPct val="0"/>
                </a:spcBef>
                <a:spcAft>
                  <a:spcPct val="35000"/>
                </a:spcAft>
              </a:pPr>
              <a:endParaRPr lang="zh-CN" altLang="en-US" sz="4400"/>
            </a:p>
          </p:txBody>
        </p:sp>
        <p:sp>
          <p:nvSpPr>
            <p:cNvPr id="7" name="矩形 6"/>
            <p:cNvSpPr/>
            <p:nvPr/>
          </p:nvSpPr>
          <p:spPr>
            <a:xfrm>
              <a:off x="4692650" y="2520757"/>
              <a:ext cx="1609725" cy="1625984"/>
            </a:xfrm>
            <a:prstGeom prst="rect">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 name="任意多边形 7"/>
            <p:cNvSpPr/>
            <p:nvPr/>
          </p:nvSpPr>
          <p:spPr>
            <a:xfrm>
              <a:off x="2707322" y="4201669"/>
              <a:ext cx="3595052" cy="1625984"/>
            </a:xfrm>
            <a:custGeom>
              <a:avLst/>
              <a:gdLst>
                <a:gd name="connsiteX0" fmla="*/ 0 w 3595052"/>
                <a:gd name="connsiteY0" fmla="*/ 0 h 1625984"/>
                <a:gd name="connsiteX1" fmla="*/ 3595052 w 3595052"/>
                <a:gd name="connsiteY1" fmla="*/ 0 h 1625984"/>
                <a:gd name="connsiteX2" fmla="*/ 3595052 w 3595052"/>
                <a:gd name="connsiteY2" fmla="*/ 1625984 h 1625984"/>
                <a:gd name="connsiteX3" fmla="*/ 0 w 3595052"/>
                <a:gd name="connsiteY3" fmla="*/ 1625984 h 1625984"/>
                <a:gd name="connsiteX4" fmla="*/ 0 w 3595052"/>
                <a:gd name="connsiteY4" fmla="*/ 0 h 16259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5052" h="1625984">
                  <a:moveTo>
                    <a:pt x="0" y="0"/>
                  </a:moveTo>
                  <a:lnTo>
                    <a:pt x="3595052" y="0"/>
                  </a:lnTo>
                  <a:lnTo>
                    <a:pt x="3595052" y="1625984"/>
                  </a:lnTo>
                  <a:lnTo>
                    <a:pt x="0" y="1625984"/>
                  </a:lnTo>
                  <a:lnTo>
                    <a:pt x="0" y="0"/>
                  </a:lnTo>
                  <a:close/>
                </a:path>
              </a:pathLst>
            </a:cu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20980" tIns="220980" rIns="220980" bIns="220980" numCol="1" spcCol="1270" anchor="ctr" anchorCtr="0">
              <a:noAutofit/>
            </a:bodyPr>
            <a:lstStyle/>
            <a:p>
              <a:pPr algn="ctr" defTabSz="1933575">
                <a:lnSpc>
                  <a:spcPct val="90000"/>
                </a:lnSpc>
                <a:spcBef>
                  <a:spcPct val="0"/>
                </a:spcBef>
                <a:spcAft>
                  <a:spcPct val="35000"/>
                </a:spcAft>
              </a:pPr>
              <a:endParaRPr lang="zh-CN" altLang="en-US" sz="4400"/>
            </a:p>
          </p:txBody>
        </p:sp>
        <p:sp>
          <p:nvSpPr>
            <p:cNvPr id="9" name="矩形 8"/>
            <p:cNvSpPr/>
            <p:nvPr/>
          </p:nvSpPr>
          <p:spPr>
            <a:xfrm>
              <a:off x="1050924" y="4201669"/>
              <a:ext cx="1609725" cy="1625984"/>
            </a:xfrm>
            <a:prstGeom prst="rect">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sp>
        <p:nvSpPr>
          <p:cNvPr id="11" name="标题 1"/>
          <p:cNvSpPr txBox="1">
            <a:spLocks/>
          </p:cNvSpPr>
          <p:nvPr/>
        </p:nvSpPr>
        <p:spPr>
          <a:xfrm>
            <a:off x="899592" y="1316781"/>
            <a:ext cx="3816424" cy="810551"/>
          </a:xfrm>
          <a:prstGeom prst="rect">
            <a:avLst/>
          </a:prstGeom>
          <a:noFill/>
        </p:spPr>
        <p:txBody>
          <a:bodyPr lIns="68580" tIns="34290" rIns="68580" bIns="3429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rPr>
              <a:t>此处输入标题</a:t>
            </a:r>
            <a:endParaRPr lang="zh-CN" altLang="en-US" sz="3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1043608" y="1954207"/>
            <a:ext cx="2654215" cy="346249"/>
          </a:xfrm>
          <a:prstGeom prst="rect">
            <a:avLst/>
          </a:prstGeom>
          <a:noFill/>
        </p:spPr>
        <p:txBody>
          <a:bodyPr wrap="square" lIns="68580" tIns="34290" rIns="68580" bIns="34290" rtlCol="0">
            <a:spAutoFit/>
          </a:bodyPr>
          <a:lstStyle/>
          <a:p>
            <a:pPr algn="dist"/>
            <a:r>
              <a:rPr lang="en-US" altLang="zh-CN" dirty="0">
                <a:solidFill>
                  <a:schemeClr val="tx1">
                    <a:lumMod val="75000"/>
                    <a:lumOff val="25000"/>
                  </a:schemeClr>
                </a:solidFill>
              </a:rPr>
              <a:t>You best title here</a:t>
            </a:r>
            <a:endParaRPr lang="zh-CN" altLang="en-US" dirty="0">
              <a:solidFill>
                <a:schemeClr val="tx1">
                  <a:lumMod val="75000"/>
                  <a:lumOff val="25000"/>
                </a:schemeClr>
              </a:solidFill>
            </a:endParaRPr>
          </a:p>
        </p:txBody>
      </p:sp>
      <p:sp>
        <p:nvSpPr>
          <p:cNvPr id="16" name="文本框 15"/>
          <p:cNvSpPr txBox="1"/>
          <p:nvPr/>
        </p:nvSpPr>
        <p:spPr>
          <a:xfrm>
            <a:off x="888085" y="2643758"/>
            <a:ext cx="2703590" cy="1361911"/>
          </a:xfrm>
          <a:prstGeom prst="rect">
            <a:avLst/>
          </a:prstGeom>
          <a:noFill/>
        </p:spPr>
        <p:txBody>
          <a:bodyPr wrap="square" lIns="68580" tIns="34290" rIns="68580" bIns="34290" rtlCol="0">
            <a:spAutoFit/>
          </a:bodyPr>
          <a:lstStyle/>
          <a:p>
            <a:pPr algn="just">
              <a:lnSpc>
                <a:spcPct val="150000"/>
              </a:lnSpc>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此处输入文字此处输入文字此处输入文字此处输入文字此处输入文字此处输入文字此处输入文字此处输入文字吃此处输入文字</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 name="图文框 17"/>
          <p:cNvSpPr/>
          <p:nvPr/>
        </p:nvSpPr>
        <p:spPr>
          <a:xfrm>
            <a:off x="357187" y="707037"/>
            <a:ext cx="8155475" cy="3735142"/>
          </a:xfrm>
          <a:prstGeom prst="frame">
            <a:avLst>
              <a:gd name="adj1" fmla="val 642"/>
            </a:avLst>
          </a:prstGeom>
          <a:solidFill>
            <a:srgbClr val="2FA2B4"/>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solidFill>
            </a:endParaRPr>
          </a:p>
        </p:txBody>
      </p:sp>
      <p:cxnSp>
        <p:nvCxnSpPr>
          <p:cNvPr id="21" name="直接连接符 20"/>
          <p:cNvCxnSpPr/>
          <p:nvPr/>
        </p:nvCxnSpPr>
        <p:spPr>
          <a:xfrm>
            <a:off x="1202700" y="2490631"/>
            <a:ext cx="682103" cy="0"/>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pic>
        <p:nvPicPr>
          <p:cNvPr id="14" name="图片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18845" y="4258"/>
            <a:ext cx="2306951" cy="859542"/>
          </a:xfrm>
          <a:prstGeom prst="rect">
            <a:avLst/>
          </a:prstGeom>
        </p:spPr>
      </p:pic>
    </p:spTree>
    <p:extLst>
      <p:ext uri="{BB962C8B-B14F-4D97-AF65-F5344CB8AC3E}">
        <p14:creationId xmlns:p14="http://schemas.microsoft.com/office/powerpoint/2010/main" val="192644834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2" presetClass="entr" presetSubtype="8"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0-#ppt_w/2"/>
                                          </p:val>
                                        </p:tav>
                                        <p:tav tm="100000">
                                          <p:val>
                                            <p:strVal val="#ppt_x"/>
                                          </p:val>
                                        </p:tav>
                                      </p:tavLst>
                                    </p:anim>
                                    <p:anim calcmode="lin" valueType="num">
                                      <p:cBhvr additive="base">
                                        <p:cTn id="13" dur="500" fill="hold"/>
                                        <p:tgtEl>
                                          <p:spTgt spid="11"/>
                                        </p:tgtEl>
                                        <p:attrNameLst>
                                          <p:attrName>ppt_y</p:attrName>
                                        </p:attrNameLst>
                                      </p:cBhvr>
                                      <p:tavLst>
                                        <p:tav tm="0">
                                          <p:val>
                                            <p:strVal val="#ppt_y"/>
                                          </p:val>
                                        </p:tav>
                                        <p:tav tm="100000">
                                          <p:val>
                                            <p:strVal val="#ppt_y"/>
                                          </p:val>
                                        </p:tav>
                                      </p:tavLst>
                                    </p:anim>
                                  </p:childTnLst>
                                </p:cTn>
                              </p:par>
                              <p:par>
                                <p:cTn id="14" presetID="53" presetClass="entr" presetSubtype="16"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p:cTn id="16" dur="500" fill="hold"/>
                                        <p:tgtEl>
                                          <p:spTgt spid="12"/>
                                        </p:tgtEl>
                                        <p:attrNameLst>
                                          <p:attrName>ppt_w</p:attrName>
                                        </p:attrNameLst>
                                      </p:cBhvr>
                                      <p:tavLst>
                                        <p:tav tm="0">
                                          <p:val>
                                            <p:fltVal val="0"/>
                                          </p:val>
                                        </p:tav>
                                        <p:tav tm="100000">
                                          <p:val>
                                            <p:strVal val="#ppt_w"/>
                                          </p:val>
                                        </p:tav>
                                      </p:tavLst>
                                    </p:anim>
                                    <p:anim calcmode="lin" valueType="num">
                                      <p:cBhvr>
                                        <p:cTn id="17" dur="500" fill="hold"/>
                                        <p:tgtEl>
                                          <p:spTgt spid="12"/>
                                        </p:tgtEl>
                                        <p:attrNameLst>
                                          <p:attrName>ppt_h</p:attrName>
                                        </p:attrNameLst>
                                      </p:cBhvr>
                                      <p:tavLst>
                                        <p:tav tm="0">
                                          <p:val>
                                            <p:fltVal val="0"/>
                                          </p:val>
                                        </p:tav>
                                        <p:tav tm="100000">
                                          <p:val>
                                            <p:strVal val="#ppt_h"/>
                                          </p:val>
                                        </p:tav>
                                      </p:tavLst>
                                    </p:anim>
                                    <p:animEffect transition="in" filter="fade">
                                      <p:cBhvr>
                                        <p:cTn id="18" dur="500"/>
                                        <p:tgtEl>
                                          <p:spTgt spid="12"/>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p:cTn id="21" dur="500" fill="hold"/>
                                        <p:tgtEl>
                                          <p:spTgt spid="16"/>
                                        </p:tgtEl>
                                        <p:attrNameLst>
                                          <p:attrName>ppt_w</p:attrName>
                                        </p:attrNameLst>
                                      </p:cBhvr>
                                      <p:tavLst>
                                        <p:tav tm="0">
                                          <p:val>
                                            <p:fltVal val="0"/>
                                          </p:val>
                                        </p:tav>
                                        <p:tav tm="100000">
                                          <p:val>
                                            <p:strVal val="#ppt_w"/>
                                          </p:val>
                                        </p:tav>
                                      </p:tavLst>
                                    </p:anim>
                                    <p:anim calcmode="lin" valueType="num">
                                      <p:cBhvr>
                                        <p:cTn id="22" dur="500" fill="hold"/>
                                        <p:tgtEl>
                                          <p:spTgt spid="16"/>
                                        </p:tgtEl>
                                        <p:attrNameLst>
                                          <p:attrName>ppt_h</p:attrName>
                                        </p:attrNameLst>
                                      </p:cBhvr>
                                      <p:tavLst>
                                        <p:tav tm="0">
                                          <p:val>
                                            <p:fltVal val="0"/>
                                          </p:val>
                                        </p:tav>
                                        <p:tav tm="100000">
                                          <p:val>
                                            <p:strVal val="#ppt_h"/>
                                          </p:val>
                                        </p:tav>
                                      </p:tavLst>
                                    </p:anim>
                                    <p:animEffect transition="in" filter="fade">
                                      <p:cBhvr>
                                        <p:cTn id="23" dur="500"/>
                                        <p:tgtEl>
                                          <p:spTgt spid="16"/>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 calcmode="lin" valueType="num">
                                      <p:cBhvr>
                                        <p:cTn id="26" dur="500" fill="hold"/>
                                        <p:tgtEl>
                                          <p:spTgt spid="18"/>
                                        </p:tgtEl>
                                        <p:attrNameLst>
                                          <p:attrName>ppt_w</p:attrName>
                                        </p:attrNameLst>
                                      </p:cBhvr>
                                      <p:tavLst>
                                        <p:tav tm="0">
                                          <p:val>
                                            <p:fltVal val="0"/>
                                          </p:val>
                                        </p:tav>
                                        <p:tav tm="100000">
                                          <p:val>
                                            <p:strVal val="#ppt_w"/>
                                          </p:val>
                                        </p:tav>
                                      </p:tavLst>
                                    </p:anim>
                                    <p:anim calcmode="lin" valueType="num">
                                      <p:cBhvr>
                                        <p:cTn id="27" dur="500" fill="hold"/>
                                        <p:tgtEl>
                                          <p:spTgt spid="18"/>
                                        </p:tgtEl>
                                        <p:attrNameLst>
                                          <p:attrName>ppt_h</p:attrName>
                                        </p:attrNameLst>
                                      </p:cBhvr>
                                      <p:tavLst>
                                        <p:tav tm="0">
                                          <p:val>
                                            <p:fltVal val="0"/>
                                          </p:val>
                                        </p:tav>
                                        <p:tav tm="100000">
                                          <p:val>
                                            <p:strVal val="#ppt_h"/>
                                          </p:val>
                                        </p:tav>
                                      </p:tavLst>
                                    </p:anim>
                                    <p:animEffect transition="in" filter="fade">
                                      <p:cBhvr>
                                        <p:cTn id="28" dur="500"/>
                                        <p:tgtEl>
                                          <p:spTgt spid="18"/>
                                        </p:tgtEl>
                                      </p:cBhvr>
                                    </p:animEffect>
                                  </p:childTnLst>
                                </p:cTn>
                              </p:par>
                              <p:par>
                                <p:cTn id="29" presetID="53" presetClass="entr" presetSubtype="16" fill="hold" nodeType="with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p:cTn id="31" dur="500" fill="hold"/>
                                        <p:tgtEl>
                                          <p:spTgt spid="21"/>
                                        </p:tgtEl>
                                        <p:attrNameLst>
                                          <p:attrName>ppt_w</p:attrName>
                                        </p:attrNameLst>
                                      </p:cBhvr>
                                      <p:tavLst>
                                        <p:tav tm="0">
                                          <p:val>
                                            <p:fltVal val="0"/>
                                          </p:val>
                                        </p:tav>
                                        <p:tav tm="100000">
                                          <p:val>
                                            <p:strVal val="#ppt_w"/>
                                          </p:val>
                                        </p:tav>
                                      </p:tavLst>
                                    </p:anim>
                                    <p:anim calcmode="lin" valueType="num">
                                      <p:cBhvr>
                                        <p:cTn id="32" dur="500" fill="hold"/>
                                        <p:tgtEl>
                                          <p:spTgt spid="21"/>
                                        </p:tgtEl>
                                        <p:attrNameLst>
                                          <p:attrName>ppt_h</p:attrName>
                                        </p:attrNameLst>
                                      </p:cBhvr>
                                      <p:tavLst>
                                        <p:tav tm="0">
                                          <p:val>
                                            <p:fltVal val="0"/>
                                          </p:val>
                                        </p:tav>
                                        <p:tav tm="100000">
                                          <p:val>
                                            <p:strVal val="#ppt_h"/>
                                          </p:val>
                                        </p:tav>
                                      </p:tavLst>
                                    </p:anim>
                                    <p:animEffect transition="in" filter="fade">
                                      <p:cBhvr>
                                        <p:cTn id="33" dur="500"/>
                                        <p:tgtEl>
                                          <p:spTgt spid="21"/>
                                        </p:tgtEl>
                                      </p:cBhvr>
                                    </p:animEffect>
                                  </p:childTnLst>
                                </p:cTn>
                              </p:par>
                              <p:par>
                                <p:cTn id="34" presetID="22" presetClass="entr" presetSubtype="8" fill="hold" nodeType="withEffect">
                                  <p:stCondLst>
                                    <p:cond delay="0"/>
                                  </p:stCondLst>
                                  <p:childTnLst>
                                    <p:set>
                                      <p:cBhvr>
                                        <p:cTn id="35" dur="1" fill="hold">
                                          <p:stCondLst>
                                            <p:cond delay="0"/>
                                          </p:stCondLst>
                                        </p:cTn>
                                        <p:tgtEl>
                                          <p:spTgt spid="16">
                                            <p:txEl>
                                              <p:pRg st="0" end="0"/>
                                            </p:txEl>
                                          </p:spTgt>
                                        </p:tgtEl>
                                        <p:attrNameLst>
                                          <p:attrName>style.visibility</p:attrName>
                                        </p:attrNameLst>
                                      </p:cBhvr>
                                      <p:to>
                                        <p:strVal val="visible"/>
                                      </p:to>
                                    </p:set>
                                    <p:animEffect transition="in" filter="wipe(left)">
                                      <p:cBhvr>
                                        <p:cTn id="36"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6" grpId="0"/>
      <p:bldP spid="1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13"/>
          <p:cNvSpPr/>
          <p:nvPr/>
        </p:nvSpPr>
        <p:spPr bwMode="auto">
          <a:xfrm>
            <a:off x="910900" y="217821"/>
            <a:ext cx="3900488" cy="438582"/>
          </a:xfrm>
          <a:prstGeom prst="rect">
            <a:avLst/>
          </a:prstGeom>
        </p:spPr>
        <p:txBody>
          <a:bodyPr wrap="square" lIns="68580" tIns="34290" rIns="68580" bIns="34290">
            <a:spAutoFit/>
          </a:bodyPr>
          <a:lstStyle/>
          <a:p>
            <a:pPr>
              <a:defRPr/>
            </a:pPr>
            <a:r>
              <a:rPr lang="zh-CN" altLang="en-US" sz="2400" b="1" spc="-225" dirty="0" smtClean="0">
                <a:solidFill>
                  <a:schemeClr val="tx1">
                    <a:lumMod val="75000"/>
                    <a:lumOff val="25000"/>
                  </a:schemeClr>
                </a:solidFill>
                <a:latin typeface="微软雅黑" panose="020B0503020204020204" pitchFamily="34" charset="-122"/>
                <a:ea typeface="微软雅黑" panose="020B0503020204020204" pitchFamily="34" charset="-122"/>
                <a:cs typeface="Open Sans" pitchFamily="34" charset="0"/>
              </a:rPr>
              <a:t>在此处输入标题</a:t>
            </a:r>
            <a:endParaRPr lang="id-ID" sz="2400" b="1" spc="-225" dirty="0">
              <a:solidFill>
                <a:schemeClr val="tx1">
                  <a:lumMod val="75000"/>
                  <a:lumOff val="25000"/>
                </a:schemeClr>
              </a:solidFill>
              <a:latin typeface="微软雅黑" panose="020B0503020204020204" pitchFamily="34" charset="-122"/>
              <a:ea typeface="微软雅黑" panose="020B0503020204020204" pitchFamily="34" charset="-122"/>
              <a:cs typeface="Open Sans" pitchFamily="34" charset="0"/>
            </a:endParaRPr>
          </a:p>
        </p:txBody>
      </p:sp>
      <p:sp>
        <p:nvSpPr>
          <p:cNvPr id="14" name="Freeform 5"/>
          <p:cNvSpPr>
            <a:spLocks/>
          </p:cNvSpPr>
          <p:nvPr/>
        </p:nvSpPr>
        <p:spPr bwMode="auto">
          <a:xfrm rot="16200000">
            <a:off x="2656667" y="1745647"/>
            <a:ext cx="1182719" cy="10482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3175">
            <a:solidFill>
              <a:schemeClr val="tx1">
                <a:lumMod val="85000"/>
                <a:lumOff val="15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solidFill>
                <a:schemeClr val="tx1">
                  <a:lumMod val="65000"/>
                  <a:lumOff val="35000"/>
                </a:schemeClr>
              </a:solidFill>
              <a:cs typeface="+mn-ea"/>
              <a:sym typeface="+mn-lt"/>
            </a:endParaRPr>
          </a:p>
        </p:txBody>
      </p:sp>
      <p:sp>
        <p:nvSpPr>
          <p:cNvPr id="15" name="Freeform 5"/>
          <p:cNvSpPr>
            <a:spLocks/>
          </p:cNvSpPr>
          <p:nvPr/>
        </p:nvSpPr>
        <p:spPr bwMode="auto">
          <a:xfrm rot="16200000">
            <a:off x="5304616" y="1745647"/>
            <a:ext cx="1182719" cy="10482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3175">
            <a:solidFill>
              <a:schemeClr val="tx1">
                <a:lumMod val="85000"/>
                <a:lumOff val="15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solidFill>
                <a:schemeClr val="tx1">
                  <a:lumMod val="65000"/>
                  <a:lumOff val="35000"/>
                </a:schemeClr>
              </a:solidFill>
              <a:cs typeface="+mn-ea"/>
              <a:sym typeface="+mn-lt"/>
            </a:endParaRPr>
          </a:p>
        </p:txBody>
      </p:sp>
      <p:sp>
        <p:nvSpPr>
          <p:cNvPr id="16" name="Freeform 5"/>
          <p:cNvSpPr>
            <a:spLocks/>
          </p:cNvSpPr>
          <p:nvPr/>
        </p:nvSpPr>
        <p:spPr bwMode="auto">
          <a:xfrm rot="16200000">
            <a:off x="1049753" y="1494882"/>
            <a:ext cx="1748595" cy="15497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19050">
            <a:solidFill>
              <a:schemeClr val="accent3">
                <a:lumMod val="75000"/>
              </a:schemeClr>
            </a:solidFill>
            <a:prstDash val="solid"/>
          </a:ln>
          <a:effectLst>
            <a:outerShdw blurRad="609600" dist="304800" dir="2700000" algn="tl" rotWithShape="0">
              <a:schemeClr val="accent1">
                <a:lumMod val="50000"/>
                <a:alpha val="6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solidFill>
                <a:schemeClr val="tx1">
                  <a:lumMod val="65000"/>
                  <a:lumOff val="35000"/>
                </a:schemeClr>
              </a:solidFill>
              <a:cs typeface="+mn-ea"/>
              <a:sym typeface="+mn-lt"/>
            </a:endParaRPr>
          </a:p>
        </p:txBody>
      </p:sp>
      <p:sp>
        <p:nvSpPr>
          <p:cNvPr id="17" name="Freeform 5"/>
          <p:cNvSpPr>
            <a:spLocks/>
          </p:cNvSpPr>
          <p:nvPr/>
        </p:nvSpPr>
        <p:spPr bwMode="auto">
          <a:xfrm rot="16200000">
            <a:off x="3732539" y="1494882"/>
            <a:ext cx="1748595" cy="15497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19050">
            <a:solidFill>
              <a:srgbClr val="00B050"/>
            </a:solidFill>
            <a:prstDash val="solid"/>
          </a:ln>
          <a:effectLst>
            <a:outerShdw blurRad="609600" dist="304800" dir="2700000" algn="tl" rotWithShape="0">
              <a:schemeClr val="accent1">
                <a:lumMod val="50000"/>
                <a:alpha val="6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solidFill>
                <a:schemeClr val="tx1">
                  <a:lumMod val="65000"/>
                  <a:lumOff val="35000"/>
                </a:schemeClr>
              </a:solidFill>
              <a:cs typeface="+mn-ea"/>
              <a:sym typeface="+mn-lt"/>
            </a:endParaRPr>
          </a:p>
        </p:txBody>
      </p:sp>
      <p:sp>
        <p:nvSpPr>
          <p:cNvPr id="18" name="Freeform 5"/>
          <p:cNvSpPr>
            <a:spLocks/>
          </p:cNvSpPr>
          <p:nvPr/>
        </p:nvSpPr>
        <p:spPr bwMode="auto">
          <a:xfrm rot="16200000">
            <a:off x="6345653" y="1494882"/>
            <a:ext cx="1748595" cy="154976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19050">
            <a:solidFill>
              <a:schemeClr val="accent3">
                <a:lumMod val="75000"/>
              </a:schemeClr>
            </a:solidFill>
            <a:prstDash val="solid"/>
          </a:ln>
          <a:effectLst>
            <a:outerShdw blurRad="609600" dist="304800" dir="2700000" algn="tl" rotWithShape="0">
              <a:schemeClr val="accent1">
                <a:lumMod val="50000"/>
                <a:alpha val="6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solidFill>
                <a:schemeClr val="tx1">
                  <a:lumMod val="65000"/>
                  <a:lumOff val="35000"/>
                </a:schemeClr>
              </a:solidFill>
              <a:cs typeface="+mn-ea"/>
              <a:sym typeface="+mn-lt"/>
            </a:endParaRPr>
          </a:p>
        </p:txBody>
      </p:sp>
      <p:grpSp>
        <p:nvGrpSpPr>
          <p:cNvPr id="19" name="组合 18"/>
          <p:cNvGrpSpPr/>
          <p:nvPr/>
        </p:nvGrpSpPr>
        <p:grpSpPr>
          <a:xfrm>
            <a:off x="3113111" y="2097124"/>
            <a:ext cx="271463" cy="345281"/>
            <a:chOff x="4040188" y="3198813"/>
            <a:chExt cx="361950" cy="460375"/>
          </a:xfrm>
          <a:effectLst/>
        </p:grpSpPr>
        <p:sp>
          <p:nvSpPr>
            <p:cNvPr id="20" name="Freeform 5"/>
            <p:cNvSpPr>
              <a:spLocks/>
            </p:cNvSpPr>
            <p:nvPr/>
          </p:nvSpPr>
          <p:spPr bwMode="auto">
            <a:xfrm>
              <a:off x="4086226" y="3321050"/>
              <a:ext cx="269875" cy="338138"/>
            </a:xfrm>
            <a:custGeom>
              <a:avLst/>
              <a:gdLst>
                <a:gd name="T0" fmla="*/ 170 w 170"/>
                <a:gd name="T1" fmla="*/ 0 h 213"/>
                <a:gd name="T2" fmla="*/ 170 w 170"/>
                <a:gd name="T3" fmla="*/ 213 h 213"/>
                <a:gd name="T4" fmla="*/ 0 w 170"/>
                <a:gd name="T5" fmla="*/ 213 h 213"/>
                <a:gd name="T6" fmla="*/ 0 w 170"/>
                <a:gd name="T7" fmla="*/ 0 h 213"/>
              </a:gdLst>
              <a:ahLst/>
              <a:cxnLst>
                <a:cxn ang="0">
                  <a:pos x="T0" y="T1"/>
                </a:cxn>
                <a:cxn ang="0">
                  <a:pos x="T2" y="T3"/>
                </a:cxn>
                <a:cxn ang="0">
                  <a:pos x="T4" y="T5"/>
                </a:cxn>
                <a:cxn ang="0">
                  <a:pos x="T6" y="T7"/>
                </a:cxn>
              </a:cxnLst>
              <a:rect l="0" t="0" r="r" b="b"/>
              <a:pathLst>
                <a:path w="170" h="213">
                  <a:moveTo>
                    <a:pt x="170" y="0"/>
                  </a:moveTo>
                  <a:lnTo>
                    <a:pt x="170" y="213"/>
                  </a:lnTo>
                  <a:lnTo>
                    <a:pt x="0" y="213"/>
                  </a:lnTo>
                  <a:lnTo>
                    <a:pt x="0" y="0"/>
                  </a:lnTo>
                </a:path>
              </a:pathLst>
            </a:custGeom>
            <a:noFill/>
            <a:ln w="28575" cap="flat">
              <a:solidFill>
                <a:schemeClr val="tx1">
                  <a:lumMod val="65000"/>
                  <a:lumOff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cs typeface="+mn-ea"/>
                <a:sym typeface="+mn-lt"/>
              </a:endParaRPr>
            </a:p>
          </p:txBody>
        </p:sp>
        <p:sp>
          <p:nvSpPr>
            <p:cNvPr id="21" name="Line 6"/>
            <p:cNvSpPr>
              <a:spLocks noChangeShapeType="1"/>
            </p:cNvSpPr>
            <p:nvPr/>
          </p:nvSpPr>
          <p:spPr bwMode="auto">
            <a:xfrm>
              <a:off x="4040188" y="3275013"/>
              <a:ext cx="361950" cy="0"/>
            </a:xfrm>
            <a:prstGeom prst="line">
              <a:avLst/>
            </a:prstGeom>
            <a:noFill/>
            <a:ln w="28575"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cs typeface="+mn-ea"/>
                <a:sym typeface="+mn-lt"/>
              </a:endParaRPr>
            </a:p>
          </p:txBody>
        </p:sp>
        <p:sp>
          <p:nvSpPr>
            <p:cNvPr id="22" name="Rectangle 7"/>
            <p:cNvSpPr>
              <a:spLocks noChangeArrowheads="1"/>
            </p:cNvSpPr>
            <p:nvPr/>
          </p:nvSpPr>
          <p:spPr bwMode="auto">
            <a:xfrm>
              <a:off x="4160838" y="3198813"/>
              <a:ext cx="120650" cy="76200"/>
            </a:xfrm>
            <a:prstGeom prst="rect">
              <a:avLst/>
            </a:prstGeom>
            <a:noFill/>
            <a:ln w="28575" cap="flat">
              <a:solidFill>
                <a:schemeClr val="tx1">
                  <a:lumMod val="65000"/>
                  <a:lumOff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cs typeface="+mn-ea"/>
                <a:sym typeface="+mn-lt"/>
              </a:endParaRPr>
            </a:p>
          </p:txBody>
        </p:sp>
        <p:sp>
          <p:nvSpPr>
            <p:cNvPr id="23" name="Line 8"/>
            <p:cNvSpPr>
              <a:spLocks noChangeShapeType="1"/>
            </p:cNvSpPr>
            <p:nvPr/>
          </p:nvSpPr>
          <p:spPr bwMode="auto">
            <a:xfrm>
              <a:off x="4176713" y="3367088"/>
              <a:ext cx="0" cy="215900"/>
            </a:xfrm>
            <a:prstGeom prst="line">
              <a:avLst/>
            </a:prstGeom>
            <a:noFill/>
            <a:ln w="28575"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cs typeface="+mn-ea"/>
                <a:sym typeface="+mn-lt"/>
              </a:endParaRPr>
            </a:p>
          </p:txBody>
        </p:sp>
        <p:sp>
          <p:nvSpPr>
            <p:cNvPr id="24" name="Line 9"/>
            <p:cNvSpPr>
              <a:spLocks noChangeShapeType="1"/>
            </p:cNvSpPr>
            <p:nvPr/>
          </p:nvSpPr>
          <p:spPr bwMode="auto">
            <a:xfrm>
              <a:off x="4267201" y="3367088"/>
              <a:ext cx="0" cy="215900"/>
            </a:xfrm>
            <a:prstGeom prst="line">
              <a:avLst/>
            </a:prstGeom>
            <a:noFill/>
            <a:ln w="28575"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cs typeface="+mn-ea"/>
                <a:sym typeface="+mn-lt"/>
              </a:endParaRPr>
            </a:p>
          </p:txBody>
        </p:sp>
      </p:grpSp>
      <p:grpSp>
        <p:nvGrpSpPr>
          <p:cNvPr id="25" name="组合 24"/>
          <p:cNvGrpSpPr/>
          <p:nvPr/>
        </p:nvGrpSpPr>
        <p:grpSpPr>
          <a:xfrm>
            <a:off x="5719388" y="2074502"/>
            <a:ext cx="361950" cy="310753"/>
            <a:chOff x="5213351" y="3214688"/>
            <a:chExt cx="482600" cy="414337"/>
          </a:xfrm>
          <a:effectLst/>
        </p:grpSpPr>
        <p:sp>
          <p:nvSpPr>
            <p:cNvPr id="26" name="Freeform 10"/>
            <p:cNvSpPr>
              <a:spLocks/>
            </p:cNvSpPr>
            <p:nvPr/>
          </p:nvSpPr>
          <p:spPr bwMode="auto">
            <a:xfrm>
              <a:off x="5229226" y="3413125"/>
              <a:ext cx="450850" cy="215900"/>
            </a:xfrm>
            <a:custGeom>
              <a:avLst/>
              <a:gdLst>
                <a:gd name="T0" fmla="*/ 284 w 284"/>
                <a:gd name="T1" fmla="*/ 0 h 136"/>
                <a:gd name="T2" fmla="*/ 265 w 284"/>
                <a:gd name="T3" fmla="*/ 136 h 136"/>
                <a:gd name="T4" fmla="*/ 19 w 284"/>
                <a:gd name="T5" fmla="*/ 136 h 136"/>
                <a:gd name="T6" fmla="*/ 0 w 284"/>
                <a:gd name="T7" fmla="*/ 0 h 136"/>
              </a:gdLst>
              <a:ahLst/>
              <a:cxnLst>
                <a:cxn ang="0">
                  <a:pos x="T0" y="T1"/>
                </a:cxn>
                <a:cxn ang="0">
                  <a:pos x="T2" y="T3"/>
                </a:cxn>
                <a:cxn ang="0">
                  <a:pos x="T4" y="T5"/>
                </a:cxn>
                <a:cxn ang="0">
                  <a:pos x="T6" y="T7"/>
                </a:cxn>
              </a:cxnLst>
              <a:rect l="0" t="0" r="r" b="b"/>
              <a:pathLst>
                <a:path w="284" h="136">
                  <a:moveTo>
                    <a:pt x="284" y="0"/>
                  </a:moveTo>
                  <a:lnTo>
                    <a:pt x="265" y="136"/>
                  </a:lnTo>
                  <a:lnTo>
                    <a:pt x="19" y="136"/>
                  </a:lnTo>
                  <a:lnTo>
                    <a:pt x="0" y="0"/>
                  </a:lnTo>
                </a:path>
              </a:pathLst>
            </a:custGeom>
            <a:noFill/>
            <a:ln w="28575" cap="flat">
              <a:solidFill>
                <a:schemeClr val="tx1">
                  <a:lumMod val="65000"/>
                  <a:lumOff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cs typeface="+mn-ea"/>
                <a:sym typeface="+mn-lt"/>
              </a:endParaRPr>
            </a:p>
          </p:txBody>
        </p:sp>
        <p:sp>
          <p:nvSpPr>
            <p:cNvPr id="27" name="Freeform 11"/>
            <p:cNvSpPr>
              <a:spLocks/>
            </p:cNvSpPr>
            <p:nvPr/>
          </p:nvSpPr>
          <p:spPr bwMode="auto">
            <a:xfrm>
              <a:off x="5213351" y="3367088"/>
              <a:ext cx="482600" cy="0"/>
            </a:xfrm>
            <a:custGeom>
              <a:avLst/>
              <a:gdLst>
                <a:gd name="T0" fmla="*/ 0 w 304"/>
                <a:gd name="T1" fmla="*/ 152 w 304"/>
                <a:gd name="T2" fmla="*/ 304 w 304"/>
              </a:gdLst>
              <a:ahLst/>
              <a:cxnLst>
                <a:cxn ang="0">
                  <a:pos x="T0" y="0"/>
                </a:cxn>
                <a:cxn ang="0">
                  <a:pos x="T1" y="0"/>
                </a:cxn>
                <a:cxn ang="0">
                  <a:pos x="T2" y="0"/>
                </a:cxn>
              </a:cxnLst>
              <a:rect l="0" t="0" r="r" b="b"/>
              <a:pathLst>
                <a:path w="304">
                  <a:moveTo>
                    <a:pt x="0" y="0"/>
                  </a:moveTo>
                  <a:lnTo>
                    <a:pt x="152" y="0"/>
                  </a:lnTo>
                  <a:lnTo>
                    <a:pt x="304" y="0"/>
                  </a:lnTo>
                </a:path>
              </a:pathLst>
            </a:custGeom>
            <a:noFill/>
            <a:ln w="28575" cap="flat">
              <a:solidFill>
                <a:schemeClr val="tx1">
                  <a:lumMod val="65000"/>
                  <a:lumOff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cs typeface="+mn-ea"/>
                <a:sym typeface="+mn-lt"/>
              </a:endParaRPr>
            </a:p>
          </p:txBody>
        </p:sp>
        <p:sp>
          <p:nvSpPr>
            <p:cNvPr id="28" name="Line 12"/>
            <p:cNvSpPr>
              <a:spLocks noChangeShapeType="1"/>
            </p:cNvSpPr>
            <p:nvPr/>
          </p:nvSpPr>
          <p:spPr bwMode="auto">
            <a:xfrm>
              <a:off x="5394326" y="3459163"/>
              <a:ext cx="15875" cy="92075"/>
            </a:xfrm>
            <a:prstGeom prst="line">
              <a:avLst/>
            </a:prstGeom>
            <a:noFill/>
            <a:ln w="28575"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cs typeface="+mn-ea"/>
                <a:sym typeface="+mn-lt"/>
              </a:endParaRPr>
            </a:p>
          </p:txBody>
        </p:sp>
        <p:sp>
          <p:nvSpPr>
            <p:cNvPr id="29" name="Line 13"/>
            <p:cNvSpPr>
              <a:spLocks noChangeShapeType="1"/>
            </p:cNvSpPr>
            <p:nvPr/>
          </p:nvSpPr>
          <p:spPr bwMode="auto">
            <a:xfrm flipH="1">
              <a:off x="5499101" y="3459163"/>
              <a:ext cx="15875" cy="92075"/>
            </a:xfrm>
            <a:prstGeom prst="line">
              <a:avLst/>
            </a:prstGeom>
            <a:noFill/>
            <a:ln w="28575"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cs typeface="+mn-ea"/>
                <a:sym typeface="+mn-lt"/>
              </a:endParaRPr>
            </a:p>
          </p:txBody>
        </p:sp>
        <p:sp>
          <p:nvSpPr>
            <p:cNvPr id="30" name="Line 14"/>
            <p:cNvSpPr>
              <a:spLocks noChangeShapeType="1"/>
            </p:cNvSpPr>
            <p:nvPr/>
          </p:nvSpPr>
          <p:spPr bwMode="auto">
            <a:xfrm flipH="1">
              <a:off x="5454651" y="3214688"/>
              <a:ext cx="104775" cy="152400"/>
            </a:xfrm>
            <a:prstGeom prst="line">
              <a:avLst/>
            </a:prstGeom>
            <a:noFill/>
            <a:ln w="28575"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cs typeface="+mn-ea"/>
                <a:sym typeface="+mn-lt"/>
              </a:endParaRPr>
            </a:p>
          </p:txBody>
        </p:sp>
      </p:grpSp>
      <p:grpSp>
        <p:nvGrpSpPr>
          <p:cNvPr id="31" name="组合 30"/>
          <p:cNvGrpSpPr/>
          <p:nvPr/>
        </p:nvGrpSpPr>
        <p:grpSpPr>
          <a:xfrm>
            <a:off x="1061695" y="2090810"/>
            <a:ext cx="1724715" cy="458115"/>
            <a:chOff x="1464698" y="3483456"/>
            <a:chExt cx="2299620" cy="610820"/>
          </a:xfrm>
        </p:grpSpPr>
        <p:sp>
          <p:nvSpPr>
            <p:cNvPr id="32" name="文本框 31"/>
            <p:cNvSpPr txBox="1"/>
            <p:nvPr/>
          </p:nvSpPr>
          <p:spPr bwMode="auto">
            <a:xfrm>
              <a:off x="1616809" y="3731100"/>
              <a:ext cx="1995400" cy="363176"/>
            </a:xfrm>
            <a:prstGeom prst="rect">
              <a:avLst/>
            </a:prstGeom>
            <a:noFill/>
          </p:spPr>
          <p:txBody>
            <a:bodyPr wrap="square">
              <a:spAutoFit/>
            </a:bodyPr>
            <a:lstStyle/>
            <a:p>
              <a:pPr algn="ctr">
                <a:lnSpc>
                  <a:spcPct val="130000"/>
                </a:lnSpc>
                <a:defRPr/>
              </a:pPr>
              <a:r>
                <a:rPr lang="zh-CN" altLang="en-US" sz="900" dirty="0" smtClean="0">
                  <a:solidFill>
                    <a:schemeClr val="tx1">
                      <a:lumMod val="65000"/>
                      <a:lumOff val="35000"/>
                    </a:schemeClr>
                  </a:solidFill>
                  <a:cs typeface="+mn-ea"/>
                  <a:sym typeface="+mn-lt"/>
                </a:rPr>
                <a:t>在此输入文文字</a:t>
              </a:r>
              <a:endParaRPr lang="zh-CN" altLang="en-US" sz="900" dirty="0">
                <a:solidFill>
                  <a:schemeClr val="tx1">
                    <a:lumMod val="65000"/>
                    <a:lumOff val="35000"/>
                  </a:schemeClr>
                </a:solidFill>
                <a:cs typeface="+mn-ea"/>
                <a:sym typeface="+mn-lt"/>
              </a:endParaRPr>
            </a:p>
          </p:txBody>
        </p:sp>
        <p:sp>
          <p:nvSpPr>
            <p:cNvPr id="33" name="文本框 32"/>
            <p:cNvSpPr txBox="1"/>
            <p:nvPr/>
          </p:nvSpPr>
          <p:spPr bwMode="auto">
            <a:xfrm>
              <a:off x="1464698" y="3483456"/>
              <a:ext cx="2299620" cy="369332"/>
            </a:xfrm>
            <a:prstGeom prst="rect">
              <a:avLst/>
            </a:prstGeom>
            <a:noFill/>
          </p:spPr>
          <p:txBody>
            <a:bodyPr wrap="square">
              <a:spAutoFit/>
            </a:bodyPr>
            <a:lstStyle/>
            <a:p>
              <a:pPr algn="ctr">
                <a:defRPr/>
              </a:pPr>
              <a:r>
                <a:rPr lang="zh-CN" altLang="en-US" sz="1200" spc="75" dirty="0" smtClean="0">
                  <a:solidFill>
                    <a:schemeClr val="tx1">
                      <a:lumMod val="65000"/>
                      <a:lumOff val="35000"/>
                    </a:schemeClr>
                  </a:solidFill>
                  <a:cs typeface="+mn-ea"/>
                  <a:sym typeface="+mn-lt"/>
                </a:rPr>
                <a:t>此处添加标题</a:t>
              </a:r>
              <a:endParaRPr lang="zh-CN" altLang="en-US" sz="1200" spc="75" dirty="0">
                <a:solidFill>
                  <a:schemeClr val="tx1">
                    <a:lumMod val="65000"/>
                    <a:lumOff val="35000"/>
                  </a:schemeClr>
                </a:solidFill>
                <a:cs typeface="+mn-ea"/>
                <a:sym typeface="+mn-lt"/>
              </a:endParaRPr>
            </a:p>
          </p:txBody>
        </p:sp>
      </p:grpSp>
      <p:grpSp>
        <p:nvGrpSpPr>
          <p:cNvPr id="34" name="组合 33"/>
          <p:cNvGrpSpPr/>
          <p:nvPr/>
        </p:nvGrpSpPr>
        <p:grpSpPr>
          <a:xfrm>
            <a:off x="3713792" y="2090811"/>
            <a:ext cx="1724715" cy="443560"/>
            <a:chOff x="1464698" y="3483456"/>
            <a:chExt cx="2299620" cy="591413"/>
          </a:xfrm>
        </p:grpSpPr>
        <p:sp>
          <p:nvSpPr>
            <p:cNvPr id="35" name="文本框 34"/>
            <p:cNvSpPr txBox="1"/>
            <p:nvPr/>
          </p:nvSpPr>
          <p:spPr bwMode="auto">
            <a:xfrm>
              <a:off x="1616809" y="3731100"/>
              <a:ext cx="1995400" cy="343769"/>
            </a:xfrm>
            <a:prstGeom prst="rect">
              <a:avLst/>
            </a:prstGeom>
            <a:noFill/>
          </p:spPr>
          <p:txBody>
            <a:bodyPr wrap="square">
              <a:spAutoFit/>
            </a:bodyPr>
            <a:lstStyle/>
            <a:p>
              <a:pPr algn="ctr">
                <a:lnSpc>
                  <a:spcPct val="130000"/>
                </a:lnSpc>
                <a:defRPr/>
              </a:pPr>
              <a:r>
                <a:rPr lang="zh-CN" altLang="en-US" sz="900" dirty="0" smtClean="0">
                  <a:solidFill>
                    <a:schemeClr val="tx1">
                      <a:lumMod val="65000"/>
                      <a:lumOff val="35000"/>
                    </a:schemeClr>
                  </a:solidFill>
                  <a:cs typeface="+mn-ea"/>
                  <a:sym typeface="+mn-lt"/>
                </a:rPr>
                <a:t>在此输入文字</a:t>
              </a:r>
              <a:endParaRPr lang="zh-CN" altLang="en-US" sz="900" dirty="0">
                <a:solidFill>
                  <a:schemeClr val="tx1">
                    <a:lumMod val="65000"/>
                    <a:lumOff val="35000"/>
                  </a:schemeClr>
                </a:solidFill>
                <a:cs typeface="+mn-ea"/>
                <a:sym typeface="+mn-lt"/>
              </a:endParaRPr>
            </a:p>
          </p:txBody>
        </p:sp>
        <p:sp>
          <p:nvSpPr>
            <p:cNvPr id="36" name="文本框 35"/>
            <p:cNvSpPr txBox="1"/>
            <p:nvPr/>
          </p:nvSpPr>
          <p:spPr bwMode="auto">
            <a:xfrm>
              <a:off x="1464698" y="3483456"/>
              <a:ext cx="2299620" cy="369332"/>
            </a:xfrm>
            <a:prstGeom prst="rect">
              <a:avLst/>
            </a:prstGeom>
            <a:noFill/>
          </p:spPr>
          <p:txBody>
            <a:bodyPr wrap="square">
              <a:spAutoFit/>
            </a:bodyPr>
            <a:lstStyle/>
            <a:p>
              <a:pPr algn="ctr">
                <a:defRPr/>
              </a:pPr>
              <a:r>
                <a:rPr lang="zh-CN" altLang="en-US" sz="1200" spc="75" dirty="0">
                  <a:solidFill>
                    <a:schemeClr val="tx1">
                      <a:lumMod val="65000"/>
                      <a:lumOff val="35000"/>
                    </a:schemeClr>
                  </a:solidFill>
                  <a:cs typeface="+mn-ea"/>
                  <a:sym typeface="+mn-lt"/>
                </a:rPr>
                <a:t>在此添加标题</a:t>
              </a:r>
            </a:p>
          </p:txBody>
        </p:sp>
      </p:grpSp>
      <p:grpSp>
        <p:nvGrpSpPr>
          <p:cNvPr id="37" name="组合 36"/>
          <p:cNvGrpSpPr/>
          <p:nvPr/>
        </p:nvGrpSpPr>
        <p:grpSpPr>
          <a:xfrm>
            <a:off x="6357593" y="2090811"/>
            <a:ext cx="1724715" cy="443560"/>
            <a:chOff x="1464698" y="3483456"/>
            <a:chExt cx="2299620" cy="591413"/>
          </a:xfrm>
        </p:grpSpPr>
        <p:sp>
          <p:nvSpPr>
            <p:cNvPr id="38" name="文本框 37"/>
            <p:cNvSpPr txBox="1"/>
            <p:nvPr/>
          </p:nvSpPr>
          <p:spPr bwMode="auto">
            <a:xfrm>
              <a:off x="1616809" y="3731100"/>
              <a:ext cx="1995400" cy="343769"/>
            </a:xfrm>
            <a:prstGeom prst="rect">
              <a:avLst/>
            </a:prstGeom>
            <a:noFill/>
          </p:spPr>
          <p:txBody>
            <a:bodyPr wrap="square">
              <a:spAutoFit/>
            </a:bodyPr>
            <a:lstStyle/>
            <a:p>
              <a:pPr algn="ctr">
                <a:lnSpc>
                  <a:spcPct val="130000"/>
                </a:lnSpc>
                <a:defRPr/>
              </a:pPr>
              <a:r>
                <a:rPr lang="zh-CN" altLang="en-US" sz="900" dirty="0" smtClean="0">
                  <a:solidFill>
                    <a:schemeClr val="tx1">
                      <a:lumMod val="65000"/>
                      <a:lumOff val="35000"/>
                    </a:schemeClr>
                  </a:solidFill>
                  <a:cs typeface="+mn-ea"/>
                  <a:sym typeface="+mn-lt"/>
                </a:rPr>
                <a:t>再次输入文字</a:t>
              </a:r>
              <a:endParaRPr lang="zh-CN" altLang="en-US" sz="900" dirty="0">
                <a:solidFill>
                  <a:schemeClr val="tx1">
                    <a:lumMod val="65000"/>
                    <a:lumOff val="35000"/>
                  </a:schemeClr>
                </a:solidFill>
                <a:cs typeface="+mn-ea"/>
                <a:sym typeface="+mn-lt"/>
              </a:endParaRPr>
            </a:p>
          </p:txBody>
        </p:sp>
        <p:sp>
          <p:nvSpPr>
            <p:cNvPr id="39" name="文本框 38"/>
            <p:cNvSpPr txBox="1"/>
            <p:nvPr/>
          </p:nvSpPr>
          <p:spPr bwMode="auto">
            <a:xfrm>
              <a:off x="1464698" y="3483456"/>
              <a:ext cx="2299620" cy="369332"/>
            </a:xfrm>
            <a:prstGeom prst="rect">
              <a:avLst/>
            </a:prstGeom>
            <a:noFill/>
          </p:spPr>
          <p:txBody>
            <a:bodyPr wrap="square">
              <a:spAutoFit/>
            </a:bodyPr>
            <a:lstStyle/>
            <a:p>
              <a:pPr algn="ctr">
                <a:defRPr/>
              </a:pPr>
              <a:r>
                <a:rPr lang="zh-CN" altLang="en-US" sz="1200" spc="75" dirty="0">
                  <a:solidFill>
                    <a:schemeClr val="tx1">
                      <a:lumMod val="65000"/>
                      <a:lumOff val="35000"/>
                    </a:schemeClr>
                  </a:solidFill>
                  <a:cs typeface="+mn-ea"/>
                  <a:sym typeface="+mn-lt"/>
                </a:rPr>
                <a:t>在此添加标题</a:t>
              </a:r>
            </a:p>
          </p:txBody>
        </p:sp>
      </p:grpSp>
      <p:sp>
        <p:nvSpPr>
          <p:cNvPr id="40" name="文本框 39"/>
          <p:cNvSpPr txBox="1"/>
          <p:nvPr/>
        </p:nvSpPr>
        <p:spPr>
          <a:xfrm>
            <a:off x="1551682" y="1666177"/>
            <a:ext cx="744738" cy="530915"/>
          </a:xfrm>
          <a:prstGeom prst="rect">
            <a:avLst/>
          </a:prstGeom>
          <a:noFill/>
        </p:spPr>
        <p:txBody>
          <a:bodyPr wrap="square" lIns="68580" tIns="34290" rIns="68580" bIns="34290" rtlCol="0">
            <a:spAutoFit/>
          </a:bodyPr>
          <a:lstStyle/>
          <a:p>
            <a:pPr algn="ctr"/>
            <a:r>
              <a:rPr lang="en-US" altLang="zh-CN" sz="3000" dirty="0">
                <a:solidFill>
                  <a:srgbClr val="019E97"/>
                </a:solidFill>
                <a:cs typeface="+mn-ea"/>
                <a:sym typeface="+mn-lt"/>
              </a:rPr>
              <a:t>01</a:t>
            </a:r>
            <a:endParaRPr lang="zh-CN" altLang="en-US" sz="3000" dirty="0">
              <a:solidFill>
                <a:srgbClr val="019E97"/>
              </a:solidFill>
              <a:cs typeface="+mn-ea"/>
              <a:sym typeface="+mn-lt"/>
            </a:endParaRPr>
          </a:p>
        </p:txBody>
      </p:sp>
      <p:sp>
        <p:nvSpPr>
          <p:cNvPr id="41" name="文本框 40"/>
          <p:cNvSpPr txBox="1"/>
          <p:nvPr/>
        </p:nvSpPr>
        <p:spPr>
          <a:xfrm>
            <a:off x="4205126" y="1666177"/>
            <a:ext cx="744738" cy="530915"/>
          </a:xfrm>
          <a:prstGeom prst="rect">
            <a:avLst/>
          </a:prstGeom>
          <a:noFill/>
        </p:spPr>
        <p:txBody>
          <a:bodyPr wrap="square" lIns="68580" tIns="34290" rIns="68580" bIns="34290" rtlCol="0">
            <a:spAutoFit/>
          </a:bodyPr>
          <a:lstStyle/>
          <a:p>
            <a:pPr algn="ctr"/>
            <a:r>
              <a:rPr lang="en-US" altLang="zh-CN" sz="3000" dirty="0">
                <a:solidFill>
                  <a:srgbClr val="019E97"/>
                </a:solidFill>
                <a:cs typeface="+mn-ea"/>
                <a:sym typeface="+mn-lt"/>
              </a:rPr>
              <a:t>02</a:t>
            </a:r>
            <a:endParaRPr lang="zh-CN" altLang="en-US" sz="3000" dirty="0">
              <a:solidFill>
                <a:srgbClr val="019E97"/>
              </a:solidFill>
              <a:cs typeface="+mn-ea"/>
              <a:sym typeface="+mn-lt"/>
            </a:endParaRPr>
          </a:p>
        </p:txBody>
      </p:sp>
      <p:sp>
        <p:nvSpPr>
          <p:cNvPr id="43" name="文本框 42"/>
          <p:cNvSpPr txBox="1"/>
          <p:nvPr/>
        </p:nvSpPr>
        <p:spPr>
          <a:xfrm>
            <a:off x="6844297" y="1666177"/>
            <a:ext cx="744738" cy="530915"/>
          </a:xfrm>
          <a:prstGeom prst="rect">
            <a:avLst/>
          </a:prstGeom>
          <a:noFill/>
        </p:spPr>
        <p:txBody>
          <a:bodyPr wrap="square" lIns="68580" tIns="34290" rIns="68580" bIns="34290" rtlCol="0">
            <a:spAutoFit/>
          </a:bodyPr>
          <a:lstStyle/>
          <a:p>
            <a:pPr algn="ctr"/>
            <a:r>
              <a:rPr lang="en-US" altLang="zh-CN" sz="3000" dirty="0">
                <a:solidFill>
                  <a:srgbClr val="019E97"/>
                </a:solidFill>
                <a:cs typeface="+mn-ea"/>
                <a:sym typeface="+mn-lt"/>
              </a:rPr>
              <a:t>03</a:t>
            </a:r>
            <a:endParaRPr lang="zh-CN" altLang="en-US" sz="3000" dirty="0">
              <a:solidFill>
                <a:srgbClr val="019E97"/>
              </a:solidFill>
              <a:cs typeface="+mn-ea"/>
              <a:sym typeface="+mn-lt"/>
            </a:endParaRPr>
          </a:p>
        </p:txBody>
      </p:sp>
      <p:grpSp>
        <p:nvGrpSpPr>
          <p:cNvPr id="44" name="组合 43"/>
          <p:cNvGrpSpPr/>
          <p:nvPr/>
        </p:nvGrpSpPr>
        <p:grpSpPr>
          <a:xfrm>
            <a:off x="968571" y="3688242"/>
            <a:ext cx="7206860" cy="323031"/>
            <a:chOff x="1702990" y="5445125"/>
            <a:chExt cx="8786022" cy="430709"/>
          </a:xfrm>
        </p:grpSpPr>
        <p:cxnSp>
          <p:nvCxnSpPr>
            <p:cNvPr id="46" name="直接连接符 45"/>
            <p:cNvCxnSpPr/>
            <p:nvPr/>
          </p:nvCxnSpPr>
          <p:spPr>
            <a:xfrm>
              <a:off x="1839176" y="5445125"/>
              <a:ext cx="8513649" cy="0"/>
            </a:xfrm>
            <a:prstGeom prst="line">
              <a:avLst/>
            </a:prstGeom>
            <a:ln w="12700">
              <a:solidFill>
                <a:schemeClr val="tx1">
                  <a:lumMod val="65000"/>
                  <a:lumOff val="35000"/>
                </a:schemeClr>
              </a:solidFill>
              <a:prstDash val="solid"/>
              <a:headEnd type="diamond"/>
              <a:tailEnd type="diamond"/>
            </a:ln>
          </p:spPr>
          <p:style>
            <a:lnRef idx="1">
              <a:schemeClr val="accent1"/>
            </a:lnRef>
            <a:fillRef idx="0">
              <a:schemeClr val="accent1"/>
            </a:fillRef>
            <a:effectRef idx="0">
              <a:schemeClr val="accent1"/>
            </a:effectRef>
            <a:fontRef idx="minor">
              <a:schemeClr val="tx1"/>
            </a:fontRef>
          </p:style>
        </p:cxnSp>
        <p:sp>
          <p:nvSpPr>
            <p:cNvPr id="47" name="文本框 46"/>
            <p:cNvSpPr txBox="1"/>
            <p:nvPr/>
          </p:nvSpPr>
          <p:spPr>
            <a:xfrm>
              <a:off x="1702990" y="5531124"/>
              <a:ext cx="8786022" cy="344710"/>
            </a:xfrm>
            <a:prstGeom prst="rect">
              <a:avLst/>
            </a:prstGeom>
            <a:noFill/>
          </p:spPr>
          <p:txBody>
            <a:bodyPr wrap="square" rtlCol="0">
              <a:spAutoFit/>
            </a:bodyPr>
            <a:lstStyle>
              <a:defPPr>
                <a:defRPr lang="zh-CN"/>
              </a:defPPr>
              <a:lvl1pPr algn="ctr">
                <a:lnSpc>
                  <a:spcPct val="120000"/>
                </a:lnSpc>
                <a:defRPr sz="1400" spc="100">
                  <a:solidFill>
                    <a:prstClr val="black">
                      <a:lumMod val="50000"/>
                      <a:lumOff val="50000"/>
                    </a:prstClr>
                  </a:solidFill>
                  <a:latin typeface="方正正纤黑简体" panose="02000000000000000000" pitchFamily="2" charset="-122"/>
                  <a:ea typeface="方正正纤黑简体" panose="02000000000000000000" pitchFamily="2" charset="-122"/>
                </a:defRPr>
              </a:lvl1pPr>
            </a:lstStyle>
            <a:p>
              <a:r>
                <a:rPr lang="zh-CN" altLang="en-US" sz="900" dirty="0" smtClean="0">
                  <a:solidFill>
                    <a:schemeClr val="tx1">
                      <a:lumMod val="65000"/>
                      <a:lumOff val="35000"/>
                    </a:schemeClr>
                  </a:solidFill>
                  <a:latin typeface="+mn-lt"/>
                  <a:ea typeface="+mn-ea"/>
                  <a:cs typeface="+mn-ea"/>
                  <a:sym typeface="+mn-lt"/>
                </a:rPr>
                <a:t>在此输入文字再次输入文字再次输入文字再次输入文字在此输入文字再次输入文字</a:t>
              </a:r>
              <a:endParaRPr lang="zh-CN" altLang="en-US" sz="900" dirty="0">
                <a:solidFill>
                  <a:schemeClr val="tx1">
                    <a:lumMod val="65000"/>
                    <a:lumOff val="35000"/>
                  </a:schemeClr>
                </a:solidFill>
                <a:latin typeface="+mn-lt"/>
                <a:ea typeface="+mn-ea"/>
                <a:cs typeface="+mn-ea"/>
                <a:sym typeface="+mn-lt"/>
              </a:endParaRPr>
            </a:p>
          </p:txBody>
        </p:sp>
      </p:grpSp>
      <p:pic>
        <p:nvPicPr>
          <p:cNvPr id="45" name="图片 4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32240" y="4258"/>
            <a:ext cx="2306951" cy="859542"/>
          </a:xfrm>
          <a:prstGeom prst="rect">
            <a:avLst/>
          </a:prstGeom>
        </p:spPr>
      </p:pic>
    </p:spTree>
    <p:extLst>
      <p:ext uri="{BB962C8B-B14F-4D97-AF65-F5344CB8AC3E}">
        <p14:creationId xmlns:p14="http://schemas.microsoft.com/office/powerpoint/2010/main" val="2052173293"/>
      </p:ext>
    </p:extLst>
  </p:cSld>
  <p:clrMapOvr>
    <a:masterClrMapping/>
  </p:clrMapOvr>
  <p:transition spd="slow">
    <p:pull/>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1+#ppt_w/2"/>
                                              </p:val>
                                            </p:tav>
                                            <p:tav tm="100000">
                                              <p:val>
                                                <p:strVal val="#ppt_x"/>
                                              </p:val>
                                            </p:tav>
                                          </p:tavLst>
                                        </p:anim>
                                        <p:anim calcmode="lin" valueType="num">
                                          <p:cBhvr additive="base">
                                            <p:cTn id="8" dur="5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accel="60000" fill="hold" grpId="0" nodeType="afterEffect" p14:presetBounceEnd="40000">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14:bounceEnd="40000">
                                          <p:cBhvr additive="base">
                                            <p:cTn id="12" dur="500" fill="hold"/>
                                            <p:tgtEl>
                                              <p:spTgt spid="16"/>
                                            </p:tgtEl>
                                            <p:attrNameLst>
                                              <p:attrName>ppt_x</p:attrName>
                                            </p:attrNameLst>
                                          </p:cBhvr>
                                          <p:tavLst>
                                            <p:tav tm="0">
                                              <p:val>
                                                <p:strVal val="#ppt_x"/>
                                              </p:val>
                                            </p:tav>
                                            <p:tav tm="100000">
                                              <p:val>
                                                <p:strVal val="#ppt_x"/>
                                              </p:val>
                                            </p:tav>
                                          </p:tavLst>
                                        </p:anim>
                                        <p:anim calcmode="lin" valueType="num" p14:bounceEnd="40000">
                                          <p:cBhvr additive="base">
                                            <p:cTn id="13" dur="500" fill="hold"/>
                                            <p:tgtEl>
                                              <p:spTgt spid="16"/>
                                            </p:tgtEl>
                                            <p:attrNameLst>
                                              <p:attrName>ppt_y</p:attrName>
                                            </p:attrNameLst>
                                          </p:cBhvr>
                                          <p:tavLst>
                                            <p:tav tm="0">
                                              <p:val>
                                                <p:strVal val="1+#ppt_h/2"/>
                                              </p:val>
                                            </p:tav>
                                            <p:tav tm="100000">
                                              <p:val>
                                                <p:strVal val="#ppt_y"/>
                                              </p:val>
                                            </p:tav>
                                          </p:tavLst>
                                        </p:anim>
                                      </p:childTnLst>
                                    </p:cTn>
                                  </p:par>
                                  <p:par>
                                    <p:cTn id="14" presetID="2" presetClass="entr" presetSubtype="4" accel="60000" fill="hold" grpId="0" nodeType="withEffect" p14:presetBounceEnd="40000">
                                      <p:stCondLst>
                                        <p:cond delay="200"/>
                                      </p:stCondLst>
                                      <p:childTnLst>
                                        <p:set>
                                          <p:cBhvr>
                                            <p:cTn id="15" dur="1" fill="hold">
                                              <p:stCondLst>
                                                <p:cond delay="0"/>
                                              </p:stCondLst>
                                            </p:cTn>
                                            <p:tgtEl>
                                              <p:spTgt spid="17"/>
                                            </p:tgtEl>
                                            <p:attrNameLst>
                                              <p:attrName>style.visibility</p:attrName>
                                            </p:attrNameLst>
                                          </p:cBhvr>
                                          <p:to>
                                            <p:strVal val="visible"/>
                                          </p:to>
                                        </p:set>
                                        <p:anim calcmode="lin" valueType="num" p14:bounceEnd="40000">
                                          <p:cBhvr additive="base">
                                            <p:cTn id="16" dur="500" fill="hold"/>
                                            <p:tgtEl>
                                              <p:spTgt spid="17"/>
                                            </p:tgtEl>
                                            <p:attrNameLst>
                                              <p:attrName>ppt_x</p:attrName>
                                            </p:attrNameLst>
                                          </p:cBhvr>
                                          <p:tavLst>
                                            <p:tav tm="0">
                                              <p:val>
                                                <p:strVal val="#ppt_x"/>
                                              </p:val>
                                            </p:tav>
                                            <p:tav tm="100000">
                                              <p:val>
                                                <p:strVal val="#ppt_x"/>
                                              </p:val>
                                            </p:tav>
                                          </p:tavLst>
                                        </p:anim>
                                        <p:anim calcmode="lin" valueType="num" p14:bounceEnd="40000">
                                          <p:cBhvr additive="base">
                                            <p:cTn id="17" dur="500" fill="hold"/>
                                            <p:tgtEl>
                                              <p:spTgt spid="17"/>
                                            </p:tgtEl>
                                            <p:attrNameLst>
                                              <p:attrName>ppt_y</p:attrName>
                                            </p:attrNameLst>
                                          </p:cBhvr>
                                          <p:tavLst>
                                            <p:tav tm="0">
                                              <p:val>
                                                <p:strVal val="1+#ppt_h/2"/>
                                              </p:val>
                                            </p:tav>
                                            <p:tav tm="100000">
                                              <p:val>
                                                <p:strVal val="#ppt_y"/>
                                              </p:val>
                                            </p:tav>
                                          </p:tavLst>
                                        </p:anim>
                                      </p:childTnLst>
                                    </p:cTn>
                                  </p:par>
                                  <p:par>
                                    <p:cTn id="18" presetID="2" presetClass="entr" presetSubtype="4" accel="60000" fill="hold" grpId="0" nodeType="withEffect" p14:presetBounceEnd="40000">
                                      <p:stCondLst>
                                        <p:cond delay="400"/>
                                      </p:stCondLst>
                                      <p:childTnLst>
                                        <p:set>
                                          <p:cBhvr>
                                            <p:cTn id="19" dur="1" fill="hold">
                                              <p:stCondLst>
                                                <p:cond delay="0"/>
                                              </p:stCondLst>
                                            </p:cTn>
                                            <p:tgtEl>
                                              <p:spTgt spid="18"/>
                                            </p:tgtEl>
                                            <p:attrNameLst>
                                              <p:attrName>style.visibility</p:attrName>
                                            </p:attrNameLst>
                                          </p:cBhvr>
                                          <p:to>
                                            <p:strVal val="visible"/>
                                          </p:to>
                                        </p:set>
                                        <p:anim calcmode="lin" valueType="num" p14:bounceEnd="40000">
                                          <p:cBhvr additive="base">
                                            <p:cTn id="20" dur="500" fill="hold"/>
                                            <p:tgtEl>
                                              <p:spTgt spid="18"/>
                                            </p:tgtEl>
                                            <p:attrNameLst>
                                              <p:attrName>ppt_x</p:attrName>
                                            </p:attrNameLst>
                                          </p:cBhvr>
                                          <p:tavLst>
                                            <p:tav tm="0">
                                              <p:val>
                                                <p:strVal val="#ppt_x"/>
                                              </p:val>
                                            </p:tav>
                                            <p:tav tm="100000">
                                              <p:val>
                                                <p:strVal val="#ppt_x"/>
                                              </p:val>
                                            </p:tav>
                                          </p:tavLst>
                                        </p:anim>
                                        <p:anim calcmode="lin" valueType="num" p14:bounceEnd="40000">
                                          <p:cBhvr additive="base">
                                            <p:cTn id="21" dur="500" fill="hold"/>
                                            <p:tgtEl>
                                              <p:spTgt spid="18"/>
                                            </p:tgtEl>
                                            <p:attrNameLst>
                                              <p:attrName>ppt_y</p:attrName>
                                            </p:attrNameLst>
                                          </p:cBhvr>
                                          <p:tavLst>
                                            <p:tav tm="0">
                                              <p:val>
                                                <p:strVal val="1+#ppt_h/2"/>
                                              </p:val>
                                            </p:tav>
                                            <p:tav tm="100000">
                                              <p:val>
                                                <p:strVal val="#ppt_y"/>
                                              </p:val>
                                            </p:tav>
                                          </p:tavLst>
                                        </p:anim>
                                      </p:childTnLst>
                                    </p:cTn>
                                  </p:par>
                                </p:childTnLst>
                              </p:cTn>
                            </p:par>
                            <p:par>
                              <p:cTn id="22" fill="hold">
                                <p:stCondLst>
                                  <p:cond delay="1400"/>
                                </p:stCondLst>
                                <p:childTnLst>
                                  <p:par>
                                    <p:cTn id="23" presetID="45"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anim calcmode="lin" valueType="num">
                                          <p:cBhvr>
                                            <p:cTn id="26" dur="500" fill="hold"/>
                                            <p:tgtEl>
                                              <p:spTgt spid="14"/>
                                            </p:tgtEl>
                                            <p:attrNameLst>
                                              <p:attrName>ppt_w</p:attrName>
                                            </p:attrNameLst>
                                          </p:cBhvr>
                                          <p:tavLst>
                                            <p:tav tm="0" fmla="#ppt_w*sin(2.5*pi*$)">
                                              <p:val>
                                                <p:fltVal val="0"/>
                                              </p:val>
                                            </p:tav>
                                            <p:tav tm="100000">
                                              <p:val>
                                                <p:fltVal val="1"/>
                                              </p:val>
                                            </p:tav>
                                          </p:tavLst>
                                        </p:anim>
                                        <p:anim calcmode="lin" valueType="num">
                                          <p:cBhvr>
                                            <p:cTn id="27" dur="500" fill="hold"/>
                                            <p:tgtEl>
                                              <p:spTgt spid="14"/>
                                            </p:tgtEl>
                                            <p:attrNameLst>
                                              <p:attrName>ppt_h</p:attrName>
                                            </p:attrNameLst>
                                          </p:cBhvr>
                                          <p:tavLst>
                                            <p:tav tm="0">
                                              <p:val>
                                                <p:strVal val="#ppt_h"/>
                                              </p:val>
                                            </p:tav>
                                            <p:tav tm="100000">
                                              <p:val>
                                                <p:strVal val="#ppt_h"/>
                                              </p:val>
                                            </p:tav>
                                          </p:tavLst>
                                        </p:anim>
                                      </p:childTnLst>
                                    </p:cTn>
                                  </p:par>
                                  <p:par>
                                    <p:cTn id="28" presetID="53" presetClass="entr" presetSubtype="16" fill="hold" nodeType="withEffect">
                                      <p:stCondLst>
                                        <p:cond delay="0"/>
                                      </p:stCondLst>
                                      <p:childTnLst>
                                        <p:set>
                                          <p:cBhvr>
                                            <p:cTn id="29" dur="1" fill="hold">
                                              <p:stCondLst>
                                                <p:cond delay="0"/>
                                              </p:stCondLst>
                                            </p:cTn>
                                            <p:tgtEl>
                                              <p:spTgt spid="19"/>
                                            </p:tgtEl>
                                            <p:attrNameLst>
                                              <p:attrName>style.visibility</p:attrName>
                                            </p:attrNameLst>
                                          </p:cBhvr>
                                          <p:to>
                                            <p:strVal val="visible"/>
                                          </p:to>
                                        </p:set>
                                        <p:anim calcmode="lin" valueType="num">
                                          <p:cBhvr>
                                            <p:cTn id="30" dur="500" fill="hold"/>
                                            <p:tgtEl>
                                              <p:spTgt spid="19"/>
                                            </p:tgtEl>
                                            <p:attrNameLst>
                                              <p:attrName>ppt_w</p:attrName>
                                            </p:attrNameLst>
                                          </p:cBhvr>
                                          <p:tavLst>
                                            <p:tav tm="0">
                                              <p:val>
                                                <p:fltVal val="0"/>
                                              </p:val>
                                            </p:tav>
                                            <p:tav tm="100000">
                                              <p:val>
                                                <p:strVal val="#ppt_w"/>
                                              </p:val>
                                            </p:tav>
                                          </p:tavLst>
                                        </p:anim>
                                        <p:anim calcmode="lin" valueType="num">
                                          <p:cBhvr>
                                            <p:cTn id="31" dur="500" fill="hold"/>
                                            <p:tgtEl>
                                              <p:spTgt spid="19"/>
                                            </p:tgtEl>
                                            <p:attrNameLst>
                                              <p:attrName>ppt_h</p:attrName>
                                            </p:attrNameLst>
                                          </p:cBhvr>
                                          <p:tavLst>
                                            <p:tav tm="0">
                                              <p:val>
                                                <p:fltVal val="0"/>
                                              </p:val>
                                            </p:tav>
                                            <p:tav tm="100000">
                                              <p:val>
                                                <p:strVal val="#ppt_h"/>
                                              </p:val>
                                            </p:tav>
                                          </p:tavLst>
                                        </p:anim>
                                        <p:animEffect transition="in" filter="fade">
                                          <p:cBhvr>
                                            <p:cTn id="32" dur="500"/>
                                            <p:tgtEl>
                                              <p:spTgt spid="19"/>
                                            </p:tgtEl>
                                          </p:cBhvr>
                                        </p:animEffect>
                                      </p:childTnLst>
                                    </p:cTn>
                                  </p:par>
                                </p:childTnLst>
                              </p:cTn>
                            </p:par>
                            <p:par>
                              <p:cTn id="33" fill="hold">
                                <p:stCondLst>
                                  <p:cond delay="1900"/>
                                </p:stCondLst>
                                <p:childTnLst>
                                  <p:par>
                                    <p:cTn id="34" presetID="45" presetClass="entr" presetSubtype="0" fill="hold" grpId="0" nodeType="after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500"/>
                                            <p:tgtEl>
                                              <p:spTgt spid="15"/>
                                            </p:tgtEl>
                                          </p:cBhvr>
                                        </p:animEffect>
                                        <p:anim calcmode="lin" valueType="num">
                                          <p:cBhvr>
                                            <p:cTn id="37" dur="500" fill="hold"/>
                                            <p:tgtEl>
                                              <p:spTgt spid="15"/>
                                            </p:tgtEl>
                                            <p:attrNameLst>
                                              <p:attrName>ppt_w</p:attrName>
                                            </p:attrNameLst>
                                          </p:cBhvr>
                                          <p:tavLst>
                                            <p:tav tm="0" fmla="#ppt_w*sin(2.5*pi*$)">
                                              <p:val>
                                                <p:fltVal val="0"/>
                                              </p:val>
                                            </p:tav>
                                            <p:tav tm="100000">
                                              <p:val>
                                                <p:fltVal val="1"/>
                                              </p:val>
                                            </p:tav>
                                          </p:tavLst>
                                        </p:anim>
                                        <p:anim calcmode="lin" valueType="num">
                                          <p:cBhvr>
                                            <p:cTn id="38" dur="500" fill="hold"/>
                                            <p:tgtEl>
                                              <p:spTgt spid="15"/>
                                            </p:tgtEl>
                                            <p:attrNameLst>
                                              <p:attrName>ppt_h</p:attrName>
                                            </p:attrNameLst>
                                          </p:cBhvr>
                                          <p:tavLst>
                                            <p:tav tm="0">
                                              <p:val>
                                                <p:strVal val="#ppt_h"/>
                                              </p:val>
                                            </p:tav>
                                            <p:tav tm="100000">
                                              <p:val>
                                                <p:strVal val="#ppt_h"/>
                                              </p:val>
                                            </p:tav>
                                          </p:tavLst>
                                        </p:anim>
                                      </p:childTnLst>
                                    </p:cTn>
                                  </p:par>
                                  <p:par>
                                    <p:cTn id="39" presetID="53" presetClass="entr" presetSubtype="16" fill="hold" nodeType="withEffect">
                                      <p:stCondLst>
                                        <p:cond delay="0"/>
                                      </p:stCondLst>
                                      <p:childTnLst>
                                        <p:set>
                                          <p:cBhvr>
                                            <p:cTn id="40" dur="1" fill="hold">
                                              <p:stCondLst>
                                                <p:cond delay="0"/>
                                              </p:stCondLst>
                                            </p:cTn>
                                            <p:tgtEl>
                                              <p:spTgt spid="25"/>
                                            </p:tgtEl>
                                            <p:attrNameLst>
                                              <p:attrName>style.visibility</p:attrName>
                                            </p:attrNameLst>
                                          </p:cBhvr>
                                          <p:to>
                                            <p:strVal val="visible"/>
                                          </p:to>
                                        </p:set>
                                        <p:anim calcmode="lin" valueType="num">
                                          <p:cBhvr>
                                            <p:cTn id="41" dur="500" fill="hold"/>
                                            <p:tgtEl>
                                              <p:spTgt spid="25"/>
                                            </p:tgtEl>
                                            <p:attrNameLst>
                                              <p:attrName>ppt_w</p:attrName>
                                            </p:attrNameLst>
                                          </p:cBhvr>
                                          <p:tavLst>
                                            <p:tav tm="0">
                                              <p:val>
                                                <p:fltVal val="0"/>
                                              </p:val>
                                            </p:tav>
                                            <p:tav tm="100000">
                                              <p:val>
                                                <p:strVal val="#ppt_w"/>
                                              </p:val>
                                            </p:tav>
                                          </p:tavLst>
                                        </p:anim>
                                        <p:anim calcmode="lin" valueType="num">
                                          <p:cBhvr>
                                            <p:cTn id="42" dur="500" fill="hold"/>
                                            <p:tgtEl>
                                              <p:spTgt spid="25"/>
                                            </p:tgtEl>
                                            <p:attrNameLst>
                                              <p:attrName>ppt_h</p:attrName>
                                            </p:attrNameLst>
                                          </p:cBhvr>
                                          <p:tavLst>
                                            <p:tav tm="0">
                                              <p:val>
                                                <p:fltVal val="0"/>
                                              </p:val>
                                            </p:tav>
                                            <p:tav tm="100000">
                                              <p:val>
                                                <p:strVal val="#ppt_h"/>
                                              </p:val>
                                            </p:tav>
                                          </p:tavLst>
                                        </p:anim>
                                        <p:animEffect transition="in" filter="fade">
                                          <p:cBhvr>
                                            <p:cTn id="43" dur="500"/>
                                            <p:tgtEl>
                                              <p:spTgt spid="25"/>
                                            </p:tgtEl>
                                          </p:cBhvr>
                                        </p:animEffect>
                                      </p:childTnLst>
                                    </p:cTn>
                                  </p:par>
                                </p:childTnLst>
                              </p:cTn>
                            </p:par>
                            <p:par>
                              <p:cTn id="44" fill="hold">
                                <p:stCondLst>
                                  <p:cond delay="2400"/>
                                </p:stCondLst>
                                <p:childTnLst>
                                  <p:par>
                                    <p:cTn id="45" presetID="53" presetClass="entr" presetSubtype="16" fill="hold" grpId="0" nodeType="afterEffect">
                                      <p:stCondLst>
                                        <p:cond delay="0"/>
                                      </p:stCondLst>
                                      <p:iterate type="lt">
                                        <p:tmPct val="10000"/>
                                      </p:iterate>
                                      <p:childTnLst>
                                        <p:set>
                                          <p:cBhvr>
                                            <p:cTn id="46" dur="1" fill="hold">
                                              <p:stCondLst>
                                                <p:cond delay="0"/>
                                              </p:stCondLst>
                                            </p:cTn>
                                            <p:tgtEl>
                                              <p:spTgt spid="40"/>
                                            </p:tgtEl>
                                            <p:attrNameLst>
                                              <p:attrName>style.visibility</p:attrName>
                                            </p:attrNameLst>
                                          </p:cBhvr>
                                          <p:to>
                                            <p:strVal val="visible"/>
                                          </p:to>
                                        </p:set>
                                        <p:anim calcmode="lin" valueType="num">
                                          <p:cBhvr>
                                            <p:cTn id="47" dur="500" fill="hold"/>
                                            <p:tgtEl>
                                              <p:spTgt spid="40"/>
                                            </p:tgtEl>
                                            <p:attrNameLst>
                                              <p:attrName>ppt_w</p:attrName>
                                            </p:attrNameLst>
                                          </p:cBhvr>
                                          <p:tavLst>
                                            <p:tav tm="0">
                                              <p:val>
                                                <p:fltVal val="0"/>
                                              </p:val>
                                            </p:tav>
                                            <p:tav tm="100000">
                                              <p:val>
                                                <p:strVal val="#ppt_w"/>
                                              </p:val>
                                            </p:tav>
                                          </p:tavLst>
                                        </p:anim>
                                        <p:anim calcmode="lin" valueType="num">
                                          <p:cBhvr>
                                            <p:cTn id="48" dur="500" fill="hold"/>
                                            <p:tgtEl>
                                              <p:spTgt spid="40"/>
                                            </p:tgtEl>
                                            <p:attrNameLst>
                                              <p:attrName>ppt_h</p:attrName>
                                            </p:attrNameLst>
                                          </p:cBhvr>
                                          <p:tavLst>
                                            <p:tav tm="0">
                                              <p:val>
                                                <p:fltVal val="0"/>
                                              </p:val>
                                            </p:tav>
                                            <p:tav tm="100000">
                                              <p:val>
                                                <p:strVal val="#ppt_h"/>
                                              </p:val>
                                            </p:tav>
                                          </p:tavLst>
                                        </p:anim>
                                        <p:animEffect transition="in" filter="fade">
                                          <p:cBhvr>
                                            <p:cTn id="49" dur="500"/>
                                            <p:tgtEl>
                                              <p:spTgt spid="40"/>
                                            </p:tgtEl>
                                          </p:cBhvr>
                                        </p:animEffect>
                                      </p:childTnLst>
                                    </p:cTn>
                                  </p:par>
                                </p:childTnLst>
                              </p:cTn>
                            </p:par>
                            <p:par>
                              <p:cTn id="50" fill="hold">
                                <p:stCondLst>
                                  <p:cond delay="2950"/>
                                </p:stCondLst>
                                <p:childTnLst>
                                  <p:par>
                                    <p:cTn id="51" presetID="16" presetClass="entr" presetSubtype="37" fill="hold" nodeType="after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barn(outVertical)">
                                          <p:cBhvr>
                                            <p:cTn id="53" dur="500"/>
                                            <p:tgtEl>
                                              <p:spTgt spid="31"/>
                                            </p:tgtEl>
                                          </p:cBhvr>
                                        </p:animEffect>
                                      </p:childTnLst>
                                    </p:cTn>
                                  </p:par>
                                </p:childTnLst>
                              </p:cTn>
                            </p:par>
                            <p:par>
                              <p:cTn id="54" fill="hold">
                                <p:stCondLst>
                                  <p:cond delay="3450"/>
                                </p:stCondLst>
                                <p:childTnLst>
                                  <p:par>
                                    <p:cTn id="55" presetID="53" presetClass="entr" presetSubtype="16" fill="hold" grpId="0" nodeType="afterEffect">
                                      <p:stCondLst>
                                        <p:cond delay="0"/>
                                      </p:stCondLst>
                                      <p:iterate type="lt">
                                        <p:tmPct val="10000"/>
                                      </p:iterate>
                                      <p:childTnLst>
                                        <p:set>
                                          <p:cBhvr>
                                            <p:cTn id="56" dur="1" fill="hold">
                                              <p:stCondLst>
                                                <p:cond delay="0"/>
                                              </p:stCondLst>
                                            </p:cTn>
                                            <p:tgtEl>
                                              <p:spTgt spid="41"/>
                                            </p:tgtEl>
                                            <p:attrNameLst>
                                              <p:attrName>style.visibility</p:attrName>
                                            </p:attrNameLst>
                                          </p:cBhvr>
                                          <p:to>
                                            <p:strVal val="visible"/>
                                          </p:to>
                                        </p:set>
                                        <p:anim calcmode="lin" valueType="num">
                                          <p:cBhvr>
                                            <p:cTn id="57" dur="500" fill="hold"/>
                                            <p:tgtEl>
                                              <p:spTgt spid="41"/>
                                            </p:tgtEl>
                                            <p:attrNameLst>
                                              <p:attrName>ppt_w</p:attrName>
                                            </p:attrNameLst>
                                          </p:cBhvr>
                                          <p:tavLst>
                                            <p:tav tm="0">
                                              <p:val>
                                                <p:fltVal val="0"/>
                                              </p:val>
                                            </p:tav>
                                            <p:tav tm="100000">
                                              <p:val>
                                                <p:strVal val="#ppt_w"/>
                                              </p:val>
                                            </p:tav>
                                          </p:tavLst>
                                        </p:anim>
                                        <p:anim calcmode="lin" valueType="num">
                                          <p:cBhvr>
                                            <p:cTn id="58" dur="500" fill="hold"/>
                                            <p:tgtEl>
                                              <p:spTgt spid="41"/>
                                            </p:tgtEl>
                                            <p:attrNameLst>
                                              <p:attrName>ppt_h</p:attrName>
                                            </p:attrNameLst>
                                          </p:cBhvr>
                                          <p:tavLst>
                                            <p:tav tm="0">
                                              <p:val>
                                                <p:fltVal val="0"/>
                                              </p:val>
                                            </p:tav>
                                            <p:tav tm="100000">
                                              <p:val>
                                                <p:strVal val="#ppt_h"/>
                                              </p:val>
                                            </p:tav>
                                          </p:tavLst>
                                        </p:anim>
                                        <p:animEffect transition="in" filter="fade">
                                          <p:cBhvr>
                                            <p:cTn id="59" dur="500"/>
                                            <p:tgtEl>
                                              <p:spTgt spid="41"/>
                                            </p:tgtEl>
                                          </p:cBhvr>
                                        </p:animEffect>
                                      </p:childTnLst>
                                    </p:cTn>
                                  </p:par>
                                </p:childTnLst>
                              </p:cTn>
                            </p:par>
                            <p:par>
                              <p:cTn id="60" fill="hold">
                                <p:stCondLst>
                                  <p:cond delay="4000"/>
                                </p:stCondLst>
                                <p:childTnLst>
                                  <p:par>
                                    <p:cTn id="61" presetID="16" presetClass="entr" presetSubtype="37" fill="hold" nodeType="after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barn(outVertical)">
                                          <p:cBhvr>
                                            <p:cTn id="63" dur="500"/>
                                            <p:tgtEl>
                                              <p:spTgt spid="34"/>
                                            </p:tgtEl>
                                          </p:cBhvr>
                                        </p:animEffect>
                                      </p:childTnLst>
                                    </p:cTn>
                                  </p:par>
                                </p:childTnLst>
                              </p:cTn>
                            </p:par>
                            <p:par>
                              <p:cTn id="64" fill="hold">
                                <p:stCondLst>
                                  <p:cond delay="4500"/>
                                </p:stCondLst>
                                <p:childTnLst>
                                  <p:par>
                                    <p:cTn id="65" presetID="53" presetClass="entr" presetSubtype="16" fill="hold" grpId="0" nodeType="afterEffect">
                                      <p:stCondLst>
                                        <p:cond delay="0"/>
                                      </p:stCondLst>
                                      <p:iterate type="lt">
                                        <p:tmPct val="10000"/>
                                      </p:iterate>
                                      <p:childTnLst>
                                        <p:set>
                                          <p:cBhvr>
                                            <p:cTn id="66" dur="1" fill="hold">
                                              <p:stCondLst>
                                                <p:cond delay="0"/>
                                              </p:stCondLst>
                                            </p:cTn>
                                            <p:tgtEl>
                                              <p:spTgt spid="43"/>
                                            </p:tgtEl>
                                            <p:attrNameLst>
                                              <p:attrName>style.visibility</p:attrName>
                                            </p:attrNameLst>
                                          </p:cBhvr>
                                          <p:to>
                                            <p:strVal val="visible"/>
                                          </p:to>
                                        </p:set>
                                        <p:anim calcmode="lin" valueType="num">
                                          <p:cBhvr>
                                            <p:cTn id="67" dur="500" fill="hold"/>
                                            <p:tgtEl>
                                              <p:spTgt spid="43"/>
                                            </p:tgtEl>
                                            <p:attrNameLst>
                                              <p:attrName>ppt_w</p:attrName>
                                            </p:attrNameLst>
                                          </p:cBhvr>
                                          <p:tavLst>
                                            <p:tav tm="0">
                                              <p:val>
                                                <p:fltVal val="0"/>
                                              </p:val>
                                            </p:tav>
                                            <p:tav tm="100000">
                                              <p:val>
                                                <p:strVal val="#ppt_w"/>
                                              </p:val>
                                            </p:tav>
                                          </p:tavLst>
                                        </p:anim>
                                        <p:anim calcmode="lin" valueType="num">
                                          <p:cBhvr>
                                            <p:cTn id="68" dur="500" fill="hold"/>
                                            <p:tgtEl>
                                              <p:spTgt spid="43"/>
                                            </p:tgtEl>
                                            <p:attrNameLst>
                                              <p:attrName>ppt_h</p:attrName>
                                            </p:attrNameLst>
                                          </p:cBhvr>
                                          <p:tavLst>
                                            <p:tav tm="0">
                                              <p:val>
                                                <p:fltVal val="0"/>
                                              </p:val>
                                            </p:tav>
                                            <p:tav tm="100000">
                                              <p:val>
                                                <p:strVal val="#ppt_h"/>
                                              </p:val>
                                            </p:tav>
                                          </p:tavLst>
                                        </p:anim>
                                        <p:animEffect transition="in" filter="fade">
                                          <p:cBhvr>
                                            <p:cTn id="69" dur="500"/>
                                            <p:tgtEl>
                                              <p:spTgt spid="43"/>
                                            </p:tgtEl>
                                          </p:cBhvr>
                                        </p:animEffect>
                                      </p:childTnLst>
                                    </p:cTn>
                                  </p:par>
                                </p:childTnLst>
                              </p:cTn>
                            </p:par>
                            <p:par>
                              <p:cTn id="70" fill="hold">
                                <p:stCondLst>
                                  <p:cond delay="5050"/>
                                </p:stCondLst>
                                <p:childTnLst>
                                  <p:par>
                                    <p:cTn id="71" presetID="16" presetClass="entr" presetSubtype="37" fill="hold" nodeType="afterEffect">
                                      <p:stCondLst>
                                        <p:cond delay="0"/>
                                      </p:stCondLst>
                                      <p:childTnLst>
                                        <p:set>
                                          <p:cBhvr>
                                            <p:cTn id="72" dur="1" fill="hold">
                                              <p:stCondLst>
                                                <p:cond delay="0"/>
                                              </p:stCondLst>
                                            </p:cTn>
                                            <p:tgtEl>
                                              <p:spTgt spid="37"/>
                                            </p:tgtEl>
                                            <p:attrNameLst>
                                              <p:attrName>style.visibility</p:attrName>
                                            </p:attrNameLst>
                                          </p:cBhvr>
                                          <p:to>
                                            <p:strVal val="visible"/>
                                          </p:to>
                                        </p:set>
                                        <p:animEffect transition="in" filter="barn(outVertical)">
                                          <p:cBhvr>
                                            <p:cTn id="73" dur="500"/>
                                            <p:tgtEl>
                                              <p:spTgt spid="37"/>
                                            </p:tgtEl>
                                          </p:cBhvr>
                                        </p:animEffect>
                                      </p:childTnLst>
                                    </p:cTn>
                                  </p:par>
                                </p:childTnLst>
                              </p:cTn>
                            </p:par>
                            <p:par>
                              <p:cTn id="74" fill="hold">
                                <p:stCondLst>
                                  <p:cond delay="5550"/>
                                </p:stCondLst>
                                <p:childTnLst>
                                  <p:par>
                                    <p:cTn id="75" presetID="16" presetClass="entr" presetSubtype="37" fill="hold" nodeType="afterEffect">
                                      <p:stCondLst>
                                        <p:cond delay="0"/>
                                      </p:stCondLst>
                                      <p:childTnLst>
                                        <p:set>
                                          <p:cBhvr>
                                            <p:cTn id="76" dur="1" fill="hold">
                                              <p:stCondLst>
                                                <p:cond delay="0"/>
                                              </p:stCondLst>
                                            </p:cTn>
                                            <p:tgtEl>
                                              <p:spTgt spid="44"/>
                                            </p:tgtEl>
                                            <p:attrNameLst>
                                              <p:attrName>style.visibility</p:attrName>
                                            </p:attrNameLst>
                                          </p:cBhvr>
                                          <p:to>
                                            <p:strVal val="visible"/>
                                          </p:to>
                                        </p:set>
                                        <p:animEffect transition="in" filter="barn(outVertical)">
                                          <p:cBhvr>
                                            <p:cTn id="7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14" grpId="0" animBg="1"/>
          <p:bldP spid="15" grpId="0" animBg="1"/>
          <p:bldP spid="16" grpId="0" animBg="1"/>
          <p:bldP spid="17" grpId="0" animBg="1"/>
          <p:bldP spid="18" grpId="0" animBg="1"/>
          <p:bldP spid="40" grpId="0"/>
          <p:bldP spid="41" grpId="0"/>
          <p:bldP spid="4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1+#ppt_w/2"/>
                                              </p:val>
                                            </p:tav>
                                            <p:tav tm="100000">
                                              <p:val>
                                                <p:strVal val="#ppt_x"/>
                                              </p:val>
                                            </p:tav>
                                          </p:tavLst>
                                        </p:anim>
                                        <p:anim calcmode="lin" valueType="num">
                                          <p:cBhvr additive="base">
                                            <p:cTn id="8" dur="5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accel="60000" fill="hold" grpId="0"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500" fill="hold"/>
                                            <p:tgtEl>
                                              <p:spTgt spid="16"/>
                                            </p:tgtEl>
                                            <p:attrNameLst>
                                              <p:attrName>ppt_x</p:attrName>
                                            </p:attrNameLst>
                                          </p:cBhvr>
                                          <p:tavLst>
                                            <p:tav tm="0">
                                              <p:val>
                                                <p:strVal val="#ppt_x"/>
                                              </p:val>
                                            </p:tav>
                                            <p:tav tm="100000">
                                              <p:val>
                                                <p:strVal val="#ppt_x"/>
                                              </p:val>
                                            </p:tav>
                                          </p:tavLst>
                                        </p:anim>
                                        <p:anim calcmode="lin" valueType="num">
                                          <p:cBhvr additive="base">
                                            <p:cTn id="13" dur="500" fill="hold"/>
                                            <p:tgtEl>
                                              <p:spTgt spid="16"/>
                                            </p:tgtEl>
                                            <p:attrNameLst>
                                              <p:attrName>ppt_y</p:attrName>
                                            </p:attrNameLst>
                                          </p:cBhvr>
                                          <p:tavLst>
                                            <p:tav tm="0">
                                              <p:val>
                                                <p:strVal val="1+#ppt_h/2"/>
                                              </p:val>
                                            </p:tav>
                                            <p:tav tm="100000">
                                              <p:val>
                                                <p:strVal val="#ppt_y"/>
                                              </p:val>
                                            </p:tav>
                                          </p:tavLst>
                                        </p:anim>
                                      </p:childTnLst>
                                    </p:cTn>
                                  </p:par>
                                  <p:par>
                                    <p:cTn id="14" presetID="2" presetClass="entr" presetSubtype="4" accel="60000" fill="hold" grpId="0" nodeType="withEffect">
                                      <p:stCondLst>
                                        <p:cond delay="200"/>
                                      </p:stCondLst>
                                      <p:childTnLst>
                                        <p:set>
                                          <p:cBhvr>
                                            <p:cTn id="15" dur="1" fill="hold">
                                              <p:stCondLst>
                                                <p:cond delay="0"/>
                                              </p:stCondLst>
                                            </p:cTn>
                                            <p:tgtEl>
                                              <p:spTgt spid="17"/>
                                            </p:tgtEl>
                                            <p:attrNameLst>
                                              <p:attrName>style.visibility</p:attrName>
                                            </p:attrNameLst>
                                          </p:cBhvr>
                                          <p:to>
                                            <p:strVal val="visible"/>
                                          </p:to>
                                        </p:set>
                                        <p:anim calcmode="lin" valueType="num">
                                          <p:cBhvr additive="base">
                                            <p:cTn id="16" dur="500" fill="hold"/>
                                            <p:tgtEl>
                                              <p:spTgt spid="17"/>
                                            </p:tgtEl>
                                            <p:attrNameLst>
                                              <p:attrName>ppt_x</p:attrName>
                                            </p:attrNameLst>
                                          </p:cBhvr>
                                          <p:tavLst>
                                            <p:tav tm="0">
                                              <p:val>
                                                <p:strVal val="#ppt_x"/>
                                              </p:val>
                                            </p:tav>
                                            <p:tav tm="100000">
                                              <p:val>
                                                <p:strVal val="#ppt_x"/>
                                              </p:val>
                                            </p:tav>
                                          </p:tavLst>
                                        </p:anim>
                                        <p:anim calcmode="lin" valueType="num">
                                          <p:cBhvr additive="base">
                                            <p:cTn id="17" dur="500" fill="hold"/>
                                            <p:tgtEl>
                                              <p:spTgt spid="17"/>
                                            </p:tgtEl>
                                            <p:attrNameLst>
                                              <p:attrName>ppt_y</p:attrName>
                                            </p:attrNameLst>
                                          </p:cBhvr>
                                          <p:tavLst>
                                            <p:tav tm="0">
                                              <p:val>
                                                <p:strVal val="1+#ppt_h/2"/>
                                              </p:val>
                                            </p:tav>
                                            <p:tav tm="100000">
                                              <p:val>
                                                <p:strVal val="#ppt_y"/>
                                              </p:val>
                                            </p:tav>
                                          </p:tavLst>
                                        </p:anim>
                                      </p:childTnLst>
                                    </p:cTn>
                                  </p:par>
                                  <p:par>
                                    <p:cTn id="18" presetID="2" presetClass="entr" presetSubtype="4" accel="60000" fill="hold" grpId="0" nodeType="withEffect">
                                      <p:stCondLst>
                                        <p:cond delay="400"/>
                                      </p:stCondLst>
                                      <p:childTnLst>
                                        <p:set>
                                          <p:cBhvr>
                                            <p:cTn id="19" dur="1" fill="hold">
                                              <p:stCondLst>
                                                <p:cond delay="0"/>
                                              </p:stCondLst>
                                            </p:cTn>
                                            <p:tgtEl>
                                              <p:spTgt spid="18"/>
                                            </p:tgtEl>
                                            <p:attrNameLst>
                                              <p:attrName>style.visibility</p:attrName>
                                            </p:attrNameLst>
                                          </p:cBhvr>
                                          <p:to>
                                            <p:strVal val="visible"/>
                                          </p:to>
                                        </p:set>
                                        <p:anim calcmode="lin" valueType="num">
                                          <p:cBhvr additive="base">
                                            <p:cTn id="20" dur="500" fill="hold"/>
                                            <p:tgtEl>
                                              <p:spTgt spid="18"/>
                                            </p:tgtEl>
                                            <p:attrNameLst>
                                              <p:attrName>ppt_x</p:attrName>
                                            </p:attrNameLst>
                                          </p:cBhvr>
                                          <p:tavLst>
                                            <p:tav tm="0">
                                              <p:val>
                                                <p:strVal val="#ppt_x"/>
                                              </p:val>
                                            </p:tav>
                                            <p:tav tm="100000">
                                              <p:val>
                                                <p:strVal val="#ppt_x"/>
                                              </p:val>
                                            </p:tav>
                                          </p:tavLst>
                                        </p:anim>
                                        <p:anim calcmode="lin" valueType="num">
                                          <p:cBhvr additive="base">
                                            <p:cTn id="21" dur="500" fill="hold"/>
                                            <p:tgtEl>
                                              <p:spTgt spid="18"/>
                                            </p:tgtEl>
                                            <p:attrNameLst>
                                              <p:attrName>ppt_y</p:attrName>
                                            </p:attrNameLst>
                                          </p:cBhvr>
                                          <p:tavLst>
                                            <p:tav tm="0">
                                              <p:val>
                                                <p:strVal val="1+#ppt_h/2"/>
                                              </p:val>
                                            </p:tav>
                                            <p:tav tm="100000">
                                              <p:val>
                                                <p:strVal val="#ppt_y"/>
                                              </p:val>
                                            </p:tav>
                                          </p:tavLst>
                                        </p:anim>
                                      </p:childTnLst>
                                    </p:cTn>
                                  </p:par>
                                </p:childTnLst>
                              </p:cTn>
                            </p:par>
                            <p:par>
                              <p:cTn id="22" fill="hold">
                                <p:stCondLst>
                                  <p:cond delay="1400"/>
                                </p:stCondLst>
                                <p:childTnLst>
                                  <p:par>
                                    <p:cTn id="23" presetID="45"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anim calcmode="lin" valueType="num">
                                          <p:cBhvr>
                                            <p:cTn id="26" dur="500" fill="hold"/>
                                            <p:tgtEl>
                                              <p:spTgt spid="14"/>
                                            </p:tgtEl>
                                            <p:attrNameLst>
                                              <p:attrName>ppt_w</p:attrName>
                                            </p:attrNameLst>
                                          </p:cBhvr>
                                          <p:tavLst>
                                            <p:tav tm="0" fmla="#ppt_w*sin(2.5*pi*$)">
                                              <p:val>
                                                <p:fltVal val="0"/>
                                              </p:val>
                                            </p:tav>
                                            <p:tav tm="100000">
                                              <p:val>
                                                <p:fltVal val="1"/>
                                              </p:val>
                                            </p:tav>
                                          </p:tavLst>
                                        </p:anim>
                                        <p:anim calcmode="lin" valueType="num">
                                          <p:cBhvr>
                                            <p:cTn id="27" dur="500" fill="hold"/>
                                            <p:tgtEl>
                                              <p:spTgt spid="14"/>
                                            </p:tgtEl>
                                            <p:attrNameLst>
                                              <p:attrName>ppt_h</p:attrName>
                                            </p:attrNameLst>
                                          </p:cBhvr>
                                          <p:tavLst>
                                            <p:tav tm="0">
                                              <p:val>
                                                <p:strVal val="#ppt_h"/>
                                              </p:val>
                                            </p:tav>
                                            <p:tav tm="100000">
                                              <p:val>
                                                <p:strVal val="#ppt_h"/>
                                              </p:val>
                                            </p:tav>
                                          </p:tavLst>
                                        </p:anim>
                                      </p:childTnLst>
                                    </p:cTn>
                                  </p:par>
                                  <p:par>
                                    <p:cTn id="28" presetID="53" presetClass="entr" presetSubtype="16" fill="hold" nodeType="withEffect">
                                      <p:stCondLst>
                                        <p:cond delay="0"/>
                                      </p:stCondLst>
                                      <p:childTnLst>
                                        <p:set>
                                          <p:cBhvr>
                                            <p:cTn id="29" dur="1" fill="hold">
                                              <p:stCondLst>
                                                <p:cond delay="0"/>
                                              </p:stCondLst>
                                            </p:cTn>
                                            <p:tgtEl>
                                              <p:spTgt spid="19"/>
                                            </p:tgtEl>
                                            <p:attrNameLst>
                                              <p:attrName>style.visibility</p:attrName>
                                            </p:attrNameLst>
                                          </p:cBhvr>
                                          <p:to>
                                            <p:strVal val="visible"/>
                                          </p:to>
                                        </p:set>
                                        <p:anim calcmode="lin" valueType="num">
                                          <p:cBhvr>
                                            <p:cTn id="30" dur="500" fill="hold"/>
                                            <p:tgtEl>
                                              <p:spTgt spid="19"/>
                                            </p:tgtEl>
                                            <p:attrNameLst>
                                              <p:attrName>ppt_w</p:attrName>
                                            </p:attrNameLst>
                                          </p:cBhvr>
                                          <p:tavLst>
                                            <p:tav tm="0">
                                              <p:val>
                                                <p:fltVal val="0"/>
                                              </p:val>
                                            </p:tav>
                                            <p:tav tm="100000">
                                              <p:val>
                                                <p:strVal val="#ppt_w"/>
                                              </p:val>
                                            </p:tav>
                                          </p:tavLst>
                                        </p:anim>
                                        <p:anim calcmode="lin" valueType="num">
                                          <p:cBhvr>
                                            <p:cTn id="31" dur="500" fill="hold"/>
                                            <p:tgtEl>
                                              <p:spTgt spid="19"/>
                                            </p:tgtEl>
                                            <p:attrNameLst>
                                              <p:attrName>ppt_h</p:attrName>
                                            </p:attrNameLst>
                                          </p:cBhvr>
                                          <p:tavLst>
                                            <p:tav tm="0">
                                              <p:val>
                                                <p:fltVal val="0"/>
                                              </p:val>
                                            </p:tav>
                                            <p:tav tm="100000">
                                              <p:val>
                                                <p:strVal val="#ppt_h"/>
                                              </p:val>
                                            </p:tav>
                                          </p:tavLst>
                                        </p:anim>
                                        <p:animEffect transition="in" filter="fade">
                                          <p:cBhvr>
                                            <p:cTn id="32" dur="500"/>
                                            <p:tgtEl>
                                              <p:spTgt spid="19"/>
                                            </p:tgtEl>
                                          </p:cBhvr>
                                        </p:animEffect>
                                      </p:childTnLst>
                                    </p:cTn>
                                  </p:par>
                                </p:childTnLst>
                              </p:cTn>
                            </p:par>
                            <p:par>
                              <p:cTn id="33" fill="hold">
                                <p:stCondLst>
                                  <p:cond delay="1900"/>
                                </p:stCondLst>
                                <p:childTnLst>
                                  <p:par>
                                    <p:cTn id="34" presetID="45" presetClass="entr" presetSubtype="0" fill="hold" grpId="0" nodeType="after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500"/>
                                            <p:tgtEl>
                                              <p:spTgt spid="15"/>
                                            </p:tgtEl>
                                          </p:cBhvr>
                                        </p:animEffect>
                                        <p:anim calcmode="lin" valueType="num">
                                          <p:cBhvr>
                                            <p:cTn id="37" dur="500" fill="hold"/>
                                            <p:tgtEl>
                                              <p:spTgt spid="15"/>
                                            </p:tgtEl>
                                            <p:attrNameLst>
                                              <p:attrName>ppt_w</p:attrName>
                                            </p:attrNameLst>
                                          </p:cBhvr>
                                          <p:tavLst>
                                            <p:tav tm="0" fmla="#ppt_w*sin(2.5*pi*$)">
                                              <p:val>
                                                <p:fltVal val="0"/>
                                              </p:val>
                                            </p:tav>
                                            <p:tav tm="100000">
                                              <p:val>
                                                <p:fltVal val="1"/>
                                              </p:val>
                                            </p:tav>
                                          </p:tavLst>
                                        </p:anim>
                                        <p:anim calcmode="lin" valueType="num">
                                          <p:cBhvr>
                                            <p:cTn id="38" dur="500" fill="hold"/>
                                            <p:tgtEl>
                                              <p:spTgt spid="15"/>
                                            </p:tgtEl>
                                            <p:attrNameLst>
                                              <p:attrName>ppt_h</p:attrName>
                                            </p:attrNameLst>
                                          </p:cBhvr>
                                          <p:tavLst>
                                            <p:tav tm="0">
                                              <p:val>
                                                <p:strVal val="#ppt_h"/>
                                              </p:val>
                                            </p:tav>
                                            <p:tav tm="100000">
                                              <p:val>
                                                <p:strVal val="#ppt_h"/>
                                              </p:val>
                                            </p:tav>
                                          </p:tavLst>
                                        </p:anim>
                                      </p:childTnLst>
                                    </p:cTn>
                                  </p:par>
                                  <p:par>
                                    <p:cTn id="39" presetID="53" presetClass="entr" presetSubtype="16" fill="hold" nodeType="withEffect">
                                      <p:stCondLst>
                                        <p:cond delay="0"/>
                                      </p:stCondLst>
                                      <p:childTnLst>
                                        <p:set>
                                          <p:cBhvr>
                                            <p:cTn id="40" dur="1" fill="hold">
                                              <p:stCondLst>
                                                <p:cond delay="0"/>
                                              </p:stCondLst>
                                            </p:cTn>
                                            <p:tgtEl>
                                              <p:spTgt spid="25"/>
                                            </p:tgtEl>
                                            <p:attrNameLst>
                                              <p:attrName>style.visibility</p:attrName>
                                            </p:attrNameLst>
                                          </p:cBhvr>
                                          <p:to>
                                            <p:strVal val="visible"/>
                                          </p:to>
                                        </p:set>
                                        <p:anim calcmode="lin" valueType="num">
                                          <p:cBhvr>
                                            <p:cTn id="41" dur="500" fill="hold"/>
                                            <p:tgtEl>
                                              <p:spTgt spid="25"/>
                                            </p:tgtEl>
                                            <p:attrNameLst>
                                              <p:attrName>ppt_w</p:attrName>
                                            </p:attrNameLst>
                                          </p:cBhvr>
                                          <p:tavLst>
                                            <p:tav tm="0">
                                              <p:val>
                                                <p:fltVal val="0"/>
                                              </p:val>
                                            </p:tav>
                                            <p:tav tm="100000">
                                              <p:val>
                                                <p:strVal val="#ppt_w"/>
                                              </p:val>
                                            </p:tav>
                                          </p:tavLst>
                                        </p:anim>
                                        <p:anim calcmode="lin" valueType="num">
                                          <p:cBhvr>
                                            <p:cTn id="42" dur="500" fill="hold"/>
                                            <p:tgtEl>
                                              <p:spTgt spid="25"/>
                                            </p:tgtEl>
                                            <p:attrNameLst>
                                              <p:attrName>ppt_h</p:attrName>
                                            </p:attrNameLst>
                                          </p:cBhvr>
                                          <p:tavLst>
                                            <p:tav tm="0">
                                              <p:val>
                                                <p:fltVal val="0"/>
                                              </p:val>
                                            </p:tav>
                                            <p:tav tm="100000">
                                              <p:val>
                                                <p:strVal val="#ppt_h"/>
                                              </p:val>
                                            </p:tav>
                                          </p:tavLst>
                                        </p:anim>
                                        <p:animEffect transition="in" filter="fade">
                                          <p:cBhvr>
                                            <p:cTn id="43" dur="500"/>
                                            <p:tgtEl>
                                              <p:spTgt spid="25"/>
                                            </p:tgtEl>
                                          </p:cBhvr>
                                        </p:animEffect>
                                      </p:childTnLst>
                                    </p:cTn>
                                  </p:par>
                                </p:childTnLst>
                              </p:cTn>
                            </p:par>
                            <p:par>
                              <p:cTn id="44" fill="hold">
                                <p:stCondLst>
                                  <p:cond delay="2400"/>
                                </p:stCondLst>
                                <p:childTnLst>
                                  <p:par>
                                    <p:cTn id="45" presetID="53" presetClass="entr" presetSubtype="16" fill="hold" grpId="0" nodeType="afterEffect">
                                      <p:stCondLst>
                                        <p:cond delay="0"/>
                                      </p:stCondLst>
                                      <p:iterate type="lt">
                                        <p:tmPct val="10000"/>
                                      </p:iterate>
                                      <p:childTnLst>
                                        <p:set>
                                          <p:cBhvr>
                                            <p:cTn id="46" dur="1" fill="hold">
                                              <p:stCondLst>
                                                <p:cond delay="0"/>
                                              </p:stCondLst>
                                            </p:cTn>
                                            <p:tgtEl>
                                              <p:spTgt spid="40"/>
                                            </p:tgtEl>
                                            <p:attrNameLst>
                                              <p:attrName>style.visibility</p:attrName>
                                            </p:attrNameLst>
                                          </p:cBhvr>
                                          <p:to>
                                            <p:strVal val="visible"/>
                                          </p:to>
                                        </p:set>
                                        <p:anim calcmode="lin" valueType="num">
                                          <p:cBhvr>
                                            <p:cTn id="47" dur="500" fill="hold"/>
                                            <p:tgtEl>
                                              <p:spTgt spid="40"/>
                                            </p:tgtEl>
                                            <p:attrNameLst>
                                              <p:attrName>ppt_w</p:attrName>
                                            </p:attrNameLst>
                                          </p:cBhvr>
                                          <p:tavLst>
                                            <p:tav tm="0">
                                              <p:val>
                                                <p:fltVal val="0"/>
                                              </p:val>
                                            </p:tav>
                                            <p:tav tm="100000">
                                              <p:val>
                                                <p:strVal val="#ppt_w"/>
                                              </p:val>
                                            </p:tav>
                                          </p:tavLst>
                                        </p:anim>
                                        <p:anim calcmode="lin" valueType="num">
                                          <p:cBhvr>
                                            <p:cTn id="48" dur="500" fill="hold"/>
                                            <p:tgtEl>
                                              <p:spTgt spid="40"/>
                                            </p:tgtEl>
                                            <p:attrNameLst>
                                              <p:attrName>ppt_h</p:attrName>
                                            </p:attrNameLst>
                                          </p:cBhvr>
                                          <p:tavLst>
                                            <p:tav tm="0">
                                              <p:val>
                                                <p:fltVal val="0"/>
                                              </p:val>
                                            </p:tav>
                                            <p:tav tm="100000">
                                              <p:val>
                                                <p:strVal val="#ppt_h"/>
                                              </p:val>
                                            </p:tav>
                                          </p:tavLst>
                                        </p:anim>
                                        <p:animEffect transition="in" filter="fade">
                                          <p:cBhvr>
                                            <p:cTn id="49" dur="500"/>
                                            <p:tgtEl>
                                              <p:spTgt spid="40"/>
                                            </p:tgtEl>
                                          </p:cBhvr>
                                        </p:animEffect>
                                      </p:childTnLst>
                                    </p:cTn>
                                  </p:par>
                                </p:childTnLst>
                              </p:cTn>
                            </p:par>
                            <p:par>
                              <p:cTn id="50" fill="hold">
                                <p:stCondLst>
                                  <p:cond delay="2950"/>
                                </p:stCondLst>
                                <p:childTnLst>
                                  <p:par>
                                    <p:cTn id="51" presetID="16" presetClass="entr" presetSubtype="37" fill="hold" nodeType="after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barn(outVertical)">
                                          <p:cBhvr>
                                            <p:cTn id="53" dur="500"/>
                                            <p:tgtEl>
                                              <p:spTgt spid="31"/>
                                            </p:tgtEl>
                                          </p:cBhvr>
                                        </p:animEffect>
                                      </p:childTnLst>
                                    </p:cTn>
                                  </p:par>
                                </p:childTnLst>
                              </p:cTn>
                            </p:par>
                            <p:par>
                              <p:cTn id="54" fill="hold">
                                <p:stCondLst>
                                  <p:cond delay="3450"/>
                                </p:stCondLst>
                                <p:childTnLst>
                                  <p:par>
                                    <p:cTn id="55" presetID="53" presetClass="entr" presetSubtype="16" fill="hold" grpId="0" nodeType="afterEffect">
                                      <p:stCondLst>
                                        <p:cond delay="0"/>
                                      </p:stCondLst>
                                      <p:iterate type="lt">
                                        <p:tmPct val="10000"/>
                                      </p:iterate>
                                      <p:childTnLst>
                                        <p:set>
                                          <p:cBhvr>
                                            <p:cTn id="56" dur="1" fill="hold">
                                              <p:stCondLst>
                                                <p:cond delay="0"/>
                                              </p:stCondLst>
                                            </p:cTn>
                                            <p:tgtEl>
                                              <p:spTgt spid="41"/>
                                            </p:tgtEl>
                                            <p:attrNameLst>
                                              <p:attrName>style.visibility</p:attrName>
                                            </p:attrNameLst>
                                          </p:cBhvr>
                                          <p:to>
                                            <p:strVal val="visible"/>
                                          </p:to>
                                        </p:set>
                                        <p:anim calcmode="lin" valueType="num">
                                          <p:cBhvr>
                                            <p:cTn id="57" dur="500" fill="hold"/>
                                            <p:tgtEl>
                                              <p:spTgt spid="41"/>
                                            </p:tgtEl>
                                            <p:attrNameLst>
                                              <p:attrName>ppt_w</p:attrName>
                                            </p:attrNameLst>
                                          </p:cBhvr>
                                          <p:tavLst>
                                            <p:tav tm="0">
                                              <p:val>
                                                <p:fltVal val="0"/>
                                              </p:val>
                                            </p:tav>
                                            <p:tav tm="100000">
                                              <p:val>
                                                <p:strVal val="#ppt_w"/>
                                              </p:val>
                                            </p:tav>
                                          </p:tavLst>
                                        </p:anim>
                                        <p:anim calcmode="lin" valueType="num">
                                          <p:cBhvr>
                                            <p:cTn id="58" dur="500" fill="hold"/>
                                            <p:tgtEl>
                                              <p:spTgt spid="41"/>
                                            </p:tgtEl>
                                            <p:attrNameLst>
                                              <p:attrName>ppt_h</p:attrName>
                                            </p:attrNameLst>
                                          </p:cBhvr>
                                          <p:tavLst>
                                            <p:tav tm="0">
                                              <p:val>
                                                <p:fltVal val="0"/>
                                              </p:val>
                                            </p:tav>
                                            <p:tav tm="100000">
                                              <p:val>
                                                <p:strVal val="#ppt_h"/>
                                              </p:val>
                                            </p:tav>
                                          </p:tavLst>
                                        </p:anim>
                                        <p:animEffect transition="in" filter="fade">
                                          <p:cBhvr>
                                            <p:cTn id="59" dur="500"/>
                                            <p:tgtEl>
                                              <p:spTgt spid="41"/>
                                            </p:tgtEl>
                                          </p:cBhvr>
                                        </p:animEffect>
                                      </p:childTnLst>
                                    </p:cTn>
                                  </p:par>
                                </p:childTnLst>
                              </p:cTn>
                            </p:par>
                            <p:par>
                              <p:cTn id="60" fill="hold">
                                <p:stCondLst>
                                  <p:cond delay="4000"/>
                                </p:stCondLst>
                                <p:childTnLst>
                                  <p:par>
                                    <p:cTn id="61" presetID="16" presetClass="entr" presetSubtype="37" fill="hold" nodeType="after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barn(outVertical)">
                                          <p:cBhvr>
                                            <p:cTn id="63" dur="500"/>
                                            <p:tgtEl>
                                              <p:spTgt spid="34"/>
                                            </p:tgtEl>
                                          </p:cBhvr>
                                        </p:animEffect>
                                      </p:childTnLst>
                                    </p:cTn>
                                  </p:par>
                                </p:childTnLst>
                              </p:cTn>
                            </p:par>
                            <p:par>
                              <p:cTn id="64" fill="hold">
                                <p:stCondLst>
                                  <p:cond delay="4500"/>
                                </p:stCondLst>
                                <p:childTnLst>
                                  <p:par>
                                    <p:cTn id="65" presetID="53" presetClass="entr" presetSubtype="16" fill="hold" grpId="0" nodeType="afterEffect">
                                      <p:stCondLst>
                                        <p:cond delay="0"/>
                                      </p:stCondLst>
                                      <p:iterate type="lt">
                                        <p:tmPct val="10000"/>
                                      </p:iterate>
                                      <p:childTnLst>
                                        <p:set>
                                          <p:cBhvr>
                                            <p:cTn id="66" dur="1" fill="hold">
                                              <p:stCondLst>
                                                <p:cond delay="0"/>
                                              </p:stCondLst>
                                            </p:cTn>
                                            <p:tgtEl>
                                              <p:spTgt spid="43"/>
                                            </p:tgtEl>
                                            <p:attrNameLst>
                                              <p:attrName>style.visibility</p:attrName>
                                            </p:attrNameLst>
                                          </p:cBhvr>
                                          <p:to>
                                            <p:strVal val="visible"/>
                                          </p:to>
                                        </p:set>
                                        <p:anim calcmode="lin" valueType="num">
                                          <p:cBhvr>
                                            <p:cTn id="67" dur="500" fill="hold"/>
                                            <p:tgtEl>
                                              <p:spTgt spid="43"/>
                                            </p:tgtEl>
                                            <p:attrNameLst>
                                              <p:attrName>ppt_w</p:attrName>
                                            </p:attrNameLst>
                                          </p:cBhvr>
                                          <p:tavLst>
                                            <p:tav tm="0">
                                              <p:val>
                                                <p:fltVal val="0"/>
                                              </p:val>
                                            </p:tav>
                                            <p:tav tm="100000">
                                              <p:val>
                                                <p:strVal val="#ppt_w"/>
                                              </p:val>
                                            </p:tav>
                                          </p:tavLst>
                                        </p:anim>
                                        <p:anim calcmode="lin" valueType="num">
                                          <p:cBhvr>
                                            <p:cTn id="68" dur="500" fill="hold"/>
                                            <p:tgtEl>
                                              <p:spTgt spid="43"/>
                                            </p:tgtEl>
                                            <p:attrNameLst>
                                              <p:attrName>ppt_h</p:attrName>
                                            </p:attrNameLst>
                                          </p:cBhvr>
                                          <p:tavLst>
                                            <p:tav tm="0">
                                              <p:val>
                                                <p:fltVal val="0"/>
                                              </p:val>
                                            </p:tav>
                                            <p:tav tm="100000">
                                              <p:val>
                                                <p:strVal val="#ppt_h"/>
                                              </p:val>
                                            </p:tav>
                                          </p:tavLst>
                                        </p:anim>
                                        <p:animEffect transition="in" filter="fade">
                                          <p:cBhvr>
                                            <p:cTn id="69" dur="500"/>
                                            <p:tgtEl>
                                              <p:spTgt spid="43"/>
                                            </p:tgtEl>
                                          </p:cBhvr>
                                        </p:animEffect>
                                      </p:childTnLst>
                                    </p:cTn>
                                  </p:par>
                                </p:childTnLst>
                              </p:cTn>
                            </p:par>
                            <p:par>
                              <p:cTn id="70" fill="hold">
                                <p:stCondLst>
                                  <p:cond delay="5050"/>
                                </p:stCondLst>
                                <p:childTnLst>
                                  <p:par>
                                    <p:cTn id="71" presetID="16" presetClass="entr" presetSubtype="37" fill="hold" nodeType="afterEffect">
                                      <p:stCondLst>
                                        <p:cond delay="0"/>
                                      </p:stCondLst>
                                      <p:childTnLst>
                                        <p:set>
                                          <p:cBhvr>
                                            <p:cTn id="72" dur="1" fill="hold">
                                              <p:stCondLst>
                                                <p:cond delay="0"/>
                                              </p:stCondLst>
                                            </p:cTn>
                                            <p:tgtEl>
                                              <p:spTgt spid="37"/>
                                            </p:tgtEl>
                                            <p:attrNameLst>
                                              <p:attrName>style.visibility</p:attrName>
                                            </p:attrNameLst>
                                          </p:cBhvr>
                                          <p:to>
                                            <p:strVal val="visible"/>
                                          </p:to>
                                        </p:set>
                                        <p:animEffect transition="in" filter="barn(outVertical)">
                                          <p:cBhvr>
                                            <p:cTn id="73" dur="500"/>
                                            <p:tgtEl>
                                              <p:spTgt spid="37"/>
                                            </p:tgtEl>
                                          </p:cBhvr>
                                        </p:animEffect>
                                      </p:childTnLst>
                                    </p:cTn>
                                  </p:par>
                                </p:childTnLst>
                              </p:cTn>
                            </p:par>
                            <p:par>
                              <p:cTn id="74" fill="hold">
                                <p:stCondLst>
                                  <p:cond delay="5550"/>
                                </p:stCondLst>
                                <p:childTnLst>
                                  <p:par>
                                    <p:cTn id="75" presetID="16" presetClass="entr" presetSubtype="37" fill="hold" nodeType="afterEffect">
                                      <p:stCondLst>
                                        <p:cond delay="0"/>
                                      </p:stCondLst>
                                      <p:childTnLst>
                                        <p:set>
                                          <p:cBhvr>
                                            <p:cTn id="76" dur="1" fill="hold">
                                              <p:stCondLst>
                                                <p:cond delay="0"/>
                                              </p:stCondLst>
                                            </p:cTn>
                                            <p:tgtEl>
                                              <p:spTgt spid="44"/>
                                            </p:tgtEl>
                                            <p:attrNameLst>
                                              <p:attrName>style.visibility</p:attrName>
                                            </p:attrNameLst>
                                          </p:cBhvr>
                                          <p:to>
                                            <p:strVal val="visible"/>
                                          </p:to>
                                        </p:set>
                                        <p:animEffect transition="in" filter="barn(outVertical)">
                                          <p:cBhvr>
                                            <p:cTn id="7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14" grpId="0" animBg="1"/>
          <p:bldP spid="15" grpId="0" animBg="1"/>
          <p:bldP spid="16" grpId="0" animBg="1"/>
          <p:bldP spid="17" grpId="0" animBg="1"/>
          <p:bldP spid="18" grpId="0" animBg="1"/>
          <p:bldP spid="40" grpId="0"/>
          <p:bldP spid="41" grpId="0"/>
          <p:bldP spid="43"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71117" y="51470"/>
            <a:ext cx="9001000" cy="2481878"/>
          </a:xfrm>
          <a:custGeom>
            <a:avLst/>
            <a:gdLst/>
            <a:ahLst/>
            <a:cxnLst/>
            <a:rect l="l" t="t" r="r" b="b"/>
            <a:pathLst>
              <a:path w="9001000" h="2088232">
                <a:moveTo>
                  <a:pt x="0" y="0"/>
                </a:moveTo>
                <a:lnTo>
                  <a:pt x="9001000" y="0"/>
                </a:lnTo>
                <a:lnTo>
                  <a:pt x="9001000" y="2088232"/>
                </a:lnTo>
                <a:lnTo>
                  <a:pt x="0" y="2088232"/>
                </a:lnTo>
                <a:close/>
              </a:path>
            </a:pathLst>
          </a:cu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71117" y="2533348"/>
            <a:ext cx="9001000" cy="2558682"/>
          </a:xfrm>
          <a:prstGeom prst="rect">
            <a:avLst/>
          </a:prstGeom>
          <a:solidFill>
            <a:srgbClr val="00B050">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74908" y="0"/>
            <a:ext cx="2306951" cy="859542"/>
          </a:xfrm>
          <a:prstGeom prst="rect">
            <a:avLst/>
          </a:prstGeom>
        </p:spPr>
      </p:pic>
      <p:sp>
        <p:nvSpPr>
          <p:cNvPr id="7" name="TextBox 6"/>
          <p:cNvSpPr txBox="1"/>
          <p:nvPr/>
        </p:nvSpPr>
        <p:spPr>
          <a:xfrm>
            <a:off x="428684" y="402903"/>
            <a:ext cx="2016224" cy="400110"/>
          </a:xfrm>
          <a:prstGeom prst="rect">
            <a:avLst/>
          </a:prstGeom>
          <a:noFill/>
        </p:spPr>
        <p:txBody>
          <a:bodyPr wrap="square" rtlCol="0">
            <a:spAutoFit/>
          </a:bodyPr>
          <a:lstStyle/>
          <a:p>
            <a:r>
              <a:rPr lang="zh-CN" altLang="en-US" sz="2000" b="1" dirty="0" smtClean="0">
                <a:latin typeface="微软雅黑" panose="020B0503020204020204" pitchFamily="34" charset="-122"/>
                <a:ea typeface="微软雅黑" panose="020B0503020204020204" pitchFamily="34" charset="-122"/>
              </a:rPr>
              <a:t>在此处添加文字</a:t>
            </a:r>
            <a:endParaRPr lang="zh-CN" altLang="en-US" sz="2000" b="1" dirty="0">
              <a:latin typeface="微软雅黑" panose="020B0503020204020204" pitchFamily="34" charset="-122"/>
              <a:ea typeface="微软雅黑" panose="020B0503020204020204" pitchFamily="34" charset="-122"/>
            </a:endParaRPr>
          </a:p>
        </p:txBody>
      </p:sp>
      <p:sp>
        <p:nvSpPr>
          <p:cNvPr id="8" name="TextBox 7"/>
          <p:cNvSpPr txBox="1"/>
          <p:nvPr/>
        </p:nvSpPr>
        <p:spPr>
          <a:xfrm>
            <a:off x="395536" y="915566"/>
            <a:ext cx="8136904" cy="1323439"/>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在此处添加</a:t>
            </a:r>
            <a:r>
              <a:rPr lang="zh-CN" altLang="en-US" sz="1600" dirty="0" smtClean="0">
                <a:latin typeface="微软雅黑" panose="020B0503020204020204" pitchFamily="34" charset="-122"/>
                <a:ea typeface="微软雅黑" panose="020B0503020204020204" pitchFamily="34" charset="-122"/>
              </a:rPr>
              <a:t>文字</a:t>
            </a:r>
            <a:r>
              <a:rPr lang="zh-CN" altLang="en-US" sz="1600" dirty="0">
                <a:latin typeface="微软雅黑" panose="020B0503020204020204" pitchFamily="34" charset="-122"/>
                <a:ea typeface="微软雅黑" panose="020B0503020204020204" pitchFamily="34" charset="-122"/>
              </a:rPr>
              <a:t>在此处添加文字</a:t>
            </a:r>
          </a:p>
          <a:p>
            <a:r>
              <a:rPr lang="zh-CN" altLang="en-US" sz="1600" dirty="0">
                <a:latin typeface="微软雅黑" panose="020B0503020204020204" pitchFamily="34" charset="-122"/>
                <a:ea typeface="微软雅黑" panose="020B0503020204020204" pitchFamily="34" charset="-122"/>
              </a:rPr>
              <a:t>在此处添加文字</a:t>
            </a:r>
          </a:p>
          <a:p>
            <a:r>
              <a:rPr lang="zh-CN" altLang="en-US" sz="1600" dirty="0">
                <a:latin typeface="微软雅黑" panose="020B0503020204020204" pitchFamily="34" charset="-122"/>
                <a:ea typeface="微软雅黑" panose="020B0503020204020204" pitchFamily="34" charset="-122"/>
              </a:rPr>
              <a:t>在此处添加文字</a:t>
            </a:r>
          </a:p>
          <a:p>
            <a:r>
              <a:rPr lang="zh-CN" altLang="en-US" sz="1600" dirty="0">
                <a:latin typeface="微软雅黑" panose="020B0503020204020204" pitchFamily="34" charset="-122"/>
                <a:ea typeface="微软雅黑" panose="020B0503020204020204" pitchFamily="34" charset="-122"/>
              </a:rPr>
              <a:t>在此处添加文字</a:t>
            </a:r>
          </a:p>
          <a:p>
            <a:endParaRPr lang="zh-CN" altLang="en-US" sz="1600" dirty="0">
              <a:latin typeface="微软雅黑" panose="020B0503020204020204" pitchFamily="34" charset="-122"/>
              <a:ea typeface="微软雅黑" panose="020B0503020204020204" pitchFamily="34" charset="-122"/>
            </a:endParaRPr>
          </a:p>
        </p:txBody>
      </p:sp>
      <p:sp>
        <p:nvSpPr>
          <p:cNvPr id="9" name="TextBox 8"/>
          <p:cNvSpPr txBox="1"/>
          <p:nvPr/>
        </p:nvSpPr>
        <p:spPr>
          <a:xfrm>
            <a:off x="428684" y="2727375"/>
            <a:ext cx="2016224" cy="400110"/>
          </a:xfrm>
          <a:prstGeom prst="rect">
            <a:avLst/>
          </a:prstGeom>
          <a:noFill/>
        </p:spPr>
        <p:txBody>
          <a:bodyPr wrap="square" rtlCol="0">
            <a:spAutoFit/>
          </a:bodyPr>
          <a:lstStyle/>
          <a:p>
            <a:r>
              <a:rPr lang="zh-CN" altLang="en-US" sz="2000" b="1" dirty="0" smtClean="0">
                <a:latin typeface="微软雅黑" panose="020B0503020204020204" pitchFamily="34" charset="-122"/>
                <a:ea typeface="微软雅黑" panose="020B0503020204020204" pitchFamily="34" charset="-122"/>
              </a:rPr>
              <a:t>在此处添加文字</a:t>
            </a:r>
            <a:endParaRPr lang="zh-CN" altLang="en-US" sz="2000" b="1" dirty="0">
              <a:latin typeface="微软雅黑" panose="020B0503020204020204" pitchFamily="34" charset="-122"/>
              <a:ea typeface="微软雅黑" panose="020B0503020204020204" pitchFamily="34" charset="-122"/>
            </a:endParaRPr>
          </a:p>
        </p:txBody>
      </p:sp>
      <p:sp>
        <p:nvSpPr>
          <p:cNvPr id="10" name="TextBox 9"/>
          <p:cNvSpPr txBox="1"/>
          <p:nvPr/>
        </p:nvSpPr>
        <p:spPr>
          <a:xfrm>
            <a:off x="395536" y="3147814"/>
            <a:ext cx="8136904" cy="1815882"/>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在此处添加</a:t>
            </a:r>
            <a:r>
              <a:rPr lang="zh-CN" altLang="en-US" sz="1600" dirty="0" smtClean="0">
                <a:latin typeface="微软雅黑" panose="020B0503020204020204" pitchFamily="34" charset="-122"/>
                <a:ea typeface="微软雅黑" panose="020B0503020204020204" pitchFamily="34" charset="-122"/>
              </a:rPr>
              <a:t>文字</a:t>
            </a:r>
            <a:r>
              <a:rPr lang="zh-CN" altLang="en-US" sz="1600" dirty="0">
                <a:latin typeface="微软雅黑" panose="020B0503020204020204" pitchFamily="34" charset="-122"/>
                <a:ea typeface="微软雅黑" panose="020B0503020204020204" pitchFamily="34" charset="-122"/>
              </a:rPr>
              <a:t>在此处添加文字</a:t>
            </a:r>
          </a:p>
          <a:p>
            <a:r>
              <a:rPr lang="zh-CN" altLang="en-US" sz="1600" dirty="0">
                <a:latin typeface="微软雅黑" panose="020B0503020204020204" pitchFamily="34" charset="-122"/>
                <a:ea typeface="微软雅黑" panose="020B0503020204020204" pitchFamily="34" charset="-122"/>
              </a:rPr>
              <a:t>在此处添加文字</a:t>
            </a:r>
          </a:p>
          <a:p>
            <a:r>
              <a:rPr lang="zh-CN" altLang="en-US" sz="1600" dirty="0">
                <a:latin typeface="微软雅黑" panose="020B0503020204020204" pitchFamily="34" charset="-122"/>
                <a:ea typeface="微软雅黑" panose="020B0503020204020204" pitchFamily="34" charset="-122"/>
              </a:rPr>
              <a:t>在此处添加文字</a:t>
            </a:r>
          </a:p>
          <a:p>
            <a:r>
              <a:rPr lang="zh-CN" altLang="en-US" sz="1600" dirty="0">
                <a:latin typeface="微软雅黑" panose="020B0503020204020204" pitchFamily="34" charset="-122"/>
                <a:ea typeface="微软雅黑" panose="020B0503020204020204" pitchFamily="34" charset="-122"/>
              </a:rPr>
              <a:t>在此处添加</a:t>
            </a:r>
            <a:r>
              <a:rPr lang="zh-CN" altLang="en-US" sz="1600" dirty="0" smtClean="0">
                <a:latin typeface="微软雅黑" panose="020B0503020204020204" pitchFamily="34" charset="-122"/>
                <a:ea typeface="微软雅黑" panose="020B0503020204020204" pitchFamily="34" charset="-122"/>
              </a:rPr>
              <a:t>文字</a:t>
            </a:r>
            <a:r>
              <a:rPr lang="zh-CN" altLang="en-US" sz="1600" dirty="0">
                <a:latin typeface="微软雅黑" panose="020B0503020204020204" pitchFamily="34" charset="-122"/>
                <a:ea typeface="微软雅黑" panose="020B0503020204020204" pitchFamily="34" charset="-122"/>
              </a:rPr>
              <a:t>在此处添加文字在此处添加文字</a:t>
            </a:r>
          </a:p>
          <a:p>
            <a:r>
              <a:rPr lang="zh-CN" altLang="en-US" sz="1600" dirty="0">
                <a:latin typeface="微软雅黑" panose="020B0503020204020204" pitchFamily="34" charset="-122"/>
                <a:ea typeface="微软雅黑" panose="020B0503020204020204" pitchFamily="34" charset="-122"/>
              </a:rPr>
              <a:t>在此处添加文字</a:t>
            </a:r>
          </a:p>
          <a:p>
            <a:r>
              <a:rPr lang="zh-CN" altLang="en-US" sz="1600" dirty="0">
                <a:latin typeface="微软雅黑" panose="020B0503020204020204" pitchFamily="34" charset="-122"/>
                <a:ea typeface="微软雅黑" panose="020B0503020204020204" pitchFamily="34" charset="-122"/>
              </a:rPr>
              <a:t>在此处添加文字</a:t>
            </a:r>
          </a:p>
          <a:p>
            <a:r>
              <a:rPr lang="zh-CN" altLang="en-US" sz="1600" dirty="0">
                <a:latin typeface="微软雅黑" panose="020B0503020204020204" pitchFamily="34" charset="-122"/>
                <a:ea typeface="微软雅黑" panose="020B0503020204020204" pitchFamily="34" charset="-122"/>
              </a:rPr>
              <a:t>在此处添加</a:t>
            </a:r>
            <a:r>
              <a:rPr lang="zh-CN" altLang="en-US" sz="1600" dirty="0" smtClean="0">
                <a:latin typeface="微软雅黑" panose="020B0503020204020204" pitchFamily="34" charset="-122"/>
                <a:ea typeface="微软雅黑" panose="020B0503020204020204" pitchFamily="34" charset="-122"/>
              </a:rPr>
              <a:t>文字</a:t>
            </a:r>
            <a:endParaRPr lang="zh-CN" altLang="en-US" sz="1600" dirty="0">
              <a:latin typeface="微软雅黑" panose="020B0503020204020204" pitchFamily="34" charset="-122"/>
              <a:ea typeface="微软雅黑" panose="020B0503020204020204" pitchFamily="34" charset="-122"/>
            </a:endParaRPr>
          </a:p>
        </p:txBody>
      </p:sp>
      <p:sp>
        <p:nvSpPr>
          <p:cNvPr id="13" name="矩形 3"/>
          <p:cNvSpPr/>
          <p:nvPr/>
        </p:nvSpPr>
        <p:spPr>
          <a:xfrm>
            <a:off x="59138" y="2533348"/>
            <a:ext cx="9012979" cy="2558682"/>
          </a:xfrm>
          <a:custGeom>
            <a:avLst/>
            <a:gdLst/>
            <a:ahLst/>
            <a:cxnLst/>
            <a:rect l="l" t="t" r="r" b="b"/>
            <a:pathLst>
              <a:path w="9001000" h="2088232">
                <a:moveTo>
                  <a:pt x="0" y="0"/>
                </a:moveTo>
                <a:lnTo>
                  <a:pt x="9001000" y="0"/>
                </a:lnTo>
                <a:lnTo>
                  <a:pt x="9001000" y="2088232"/>
                </a:lnTo>
                <a:lnTo>
                  <a:pt x="0" y="2088232"/>
                </a:lnTo>
                <a:close/>
              </a:path>
            </a:pathLst>
          </a:cu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15143170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500" fill="hold"/>
                                        <p:tgtEl>
                                          <p:spTgt spid="13"/>
                                        </p:tgtEl>
                                        <p:attrNameLst>
                                          <p:attrName>ppt_w</p:attrName>
                                        </p:attrNameLst>
                                      </p:cBhvr>
                                      <p:tavLst>
                                        <p:tav tm="0">
                                          <p:val>
                                            <p:fltVal val="0"/>
                                          </p:val>
                                        </p:tav>
                                        <p:tav tm="100000">
                                          <p:val>
                                            <p:strVal val="#ppt_w"/>
                                          </p:val>
                                        </p:tav>
                                      </p:tavLst>
                                    </p:anim>
                                    <p:anim calcmode="lin" valueType="num">
                                      <p:cBhvr>
                                        <p:cTn id="13" dur="500" fill="hold"/>
                                        <p:tgtEl>
                                          <p:spTgt spid="13"/>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500"/>
                                        <p:tgtEl>
                                          <p:spTgt spid="5"/>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par>
                          <p:cTn id="24" fill="hold">
                            <p:stCondLst>
                              <p:cond delay="2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8"/>
                                        </p:tgtEl>
                                        <p:attrNameLst>
                                          <p:attrName>ppt_y</p:attrName>
                                        </p:attrNameLst>
                                      </p:cBhvr>
                                      <p:tavLst>
                                        <p:tav tm="0">
                                          <p:val>
                                            <p:strVal val="#ppt_y"/>
                                          </p:val>
                                        </p:tav>
                                        <p:tav tm="100000">
                                          <p:val>
                                            <p:strVal val="#ppt_y"/>
                                          </p:val>
                                        </p:tav>
                                      </p:tavLst>
                                    </p:anim>
                                    <p:anim calcmode="lin" valueType="num">
                                      <p:cBhvr>
                                        <p:cTn id="29"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8"/>
                                        </p:tgtEl>
                                      </p:cBhvr>
                                    </p:animEffect>
                                  </p:childTnLst>
                                </p:cTn>
                              </p:par>
                            </p:childTnLst>
                          </p:cTn>
                        </p:par>
                        <p:par>
                          <p:cTn id="32" fill="hold">
                            <p:stCondLst>
                              <p:cond delay="4700"/>
                            </p:stCondLst>
                            <p:childTnLst>
                              <p:par>
                                <p:cTn id="33" presetID="42" presetClass="entr" presetSubtype="0"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1000"/>
                                        <p:tgtEl>
                                          <p:spTgt spid="9"/>
                                        </p:tgtEl>
                                      </p:cBhvr>
                                    </p:animEffect>
                                    <p:anim calcmode="lin" valueType="num">
                                      <p:cBhvr>
                                        <p:cTn id="36" dur="1000" fill="hold"/>
                                        <p:tgtEl>
                                          <p:spTgt spid="9"/>
                                        </p:tgtEl>
                                        <p:attrNameLst>
                                          <p:attrName>ppt_x</p:attrName>
                                        </p:attrNameLst>
                                      </p:cBhvr>
                                      <p:tavLst>
                                        <p:tav tm="0">
                                          <p:val>
                                            <p:strVal val="#ppt_x"/>
                                          </p:val>
                                        </p:tav>
                                        <p:tav tm="100000">
                                          <p:val>
                                            <p:strVal val="#ppt_x"/>
                                          </p:val>
                                        </p:tav>
                                      </p:tavLst>
                                    </p:anim>
                                    <p:anim calcmode="lin" valueType="num">
                                      <p:cBhvr>
                                        <p:cTn id="37" dur="1000" fill="hold"/>
                                        <p:tgtEl>
                                          <p:spTgt spid="9"/>
                                        </p:tgtEl>
                                        <p:attrNameLst>
                                          <p:attrName>ppt_y</p:attrName>
                                        </p:attrNameLst>
                                      </p:cBhvr>
                                      <p:tavLst>
                                        <p:tav tm="0">
                                          <p:val>
                                            <p:strVal val="#ppt_y+.1"/>
                                          </p:val>
                                        </p:tav>
                                        <p:tav tm="100000">
                                          <p:val>
                                            <p:strVal val="#ppt_y"/>
                                          </p:val>
                                        </p:tav>
                                      </p:tavLst>
                                    </p:anim>
                                  </p:childTnLst>
                                </p:cTn>
                              </p:par>
                            </p:childTnLst>
                          </p:cTn>
                        </p:par>
                        <p:par>
                          <p:cTn id="38" fill="hold">
                            <p:stCondLst>
                              <p:cond delay="5700"/>
                            </p:stCondLst>
                            <p:childTnLst>
                              <p:par>
                                <p:cTn id="39" presetID="41" presetClass="entr" presetSubtype="0" fill="hold" grpId="0" nodeType="afterEffect">
                                  <p:stCondLst>
                                    <p:cond delay="0"/>
                                  </p:stCondLst>
                                  <p:iterate type="lt">
                                    <p:tmPct val="10000"/>
                                  </p:iterate>
                                  <p:childTnLst>
                                    <p:set>
                                      <p:cBhvr>
                                        <p:cTn id="40" dur="1" fill="hold">
                                          <p:stCondLst>
                                            <p:cond delay="0"/>
                                          </p:stCondLst>
                                        </p:cTn>
                                        <p:tgtEl>
                                          <p:spTgt spid="10"/>
                                        </p:tgtEl>
                                        <p:attrNameLst>
                                          <p:attrName>style.visibility</p:attrName>
                                        </p:attrNameLst>
                                      </p:cBhvr>
                                      <p:to>
                                        <p:strVal val="visible"/>
                                      </p:to>
                                    </p:set>
                                    <p:anim calcmode="lin" valueType="num">
                                      <p:cBhvr>
                                        <p:cTn id="41"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10"/>
                                        </p:tgtEl>
                                        <p:attrNameLst>
                                          <p:attrName>ppt_y</p:attrName>
                                        </p:attrNameLst>
                                      </p:cBhvr>
                                      <p:tavLst>
                                        <p:tav tm="0">
                                          <p:val>
                                            <p:strVal val="#ppt_y"/>
                                          </p:val>
                                        </p:tav>
                                        <p:tav tm="100000">
                                          <p:val>
                                            <p:strVal val="#ppt_y"/>
                                          </p:val>
                                        </p:tav>
                                      </p:tavLst>
                                    </p:anim>
                                    <p:anim calcmode="lin" valueType="num">
                                      <p:cBhvr>
                                        <p:cTn id="43"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p:bldP spid="8" grpId="0"/>
      <p:bldP spid="9" grpId="0"/>
      <p:bldP spid="10" grpId="0"/>
      <p:bldP spid="1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2771800" cy="514350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252536" y="671720"/>
            <a:ext cx="3024336" cy="1308884"/>
          </a:xfrm>
          <a:prstGeom prst="rect">
            <a:avLst/>
          </a:prstGeom>
          <a:noFill/>
        </p:spPr>
        <p:txBody>
          <a:bodyPr wrap="square" rtlCol="0">
            <a:spAutoFit/>
          </a:bodyPr>
          <a:lstStyle/>
          <a:p>
            <a:pPr algn="ctr">
              <a:lnSpc>
                <a:spcPct val="150000"/>
              </a:lnSpc>
            </a:pPr>
            <a:r>
              <a:rPr lang="zh-CN" altLang="en-US" sz="2800" b="1" dirty="0" smtClean="0">
                <a:solidFill>
                  <a:schemeClr val="bg1"/>
                </a:solidFill>
                <a:latin typeface="微软雅黑" panose="020B0503020204020204" pitchFamily="34" charset="-122"/>
                <a:ea typeface="微软雅黑" panose="020B0503020204020204" pitchFamily="34" charset="-122"/>
              </a:rPr>
              <a:t>目录</a:t>
            </a:r>
            <a:endParaRPr lang="en-US" altLang="zh-CN" sz="2800" b="1"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en-US" altLang="zh-CN" sz="2800" b="1" dirty="0" smtClean="0">
                <a:solidFill>
                  <a:schemeClr val="bg1"/>
                </a:solidFill>
                <a:latin typeface="微软雅黑" panose="020B0503020204020204" pitchFamily="34" charset="-122"/>
                <a:ea typeface="微软雅黑" panose="020B0503020204020204" pitchFamily="34" charset="-122"/>
              </a:rPr>
              <a:t>CONTENTS</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6" name="圆角矩形 5"/>
          <p:cNvSpPr/>
          <p:nvPr/>
        </p:nvSpPr>
        <p:spPr>
          <a:xfrm>
            <a:off x="3809465" y="1147889"/>
            <a:ext cx="576064" cy="576064"/>
          </a:xfrm>
          <a:prstGeom prst="roundRect">
            <a:avLst>
              <a:gd name="adj" fmla="val 21139"/>
            </a:avLst>
          </a:prstGeom>
          <a:solidFill>
            <a:srgbClr val="00B05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latin typeface="微软雅黑" panose="020B0503020204020204" pitchFamily="34" charset="-122"/>
                <a:ea typeface="微软雅黑" panose="020B0503020204020204" pitchFamily="34" charset="-122"/>
              </a:rPr>
              <a:t>1</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7" name="流程图: 可选过程 6"/>
          <p:cNvSpPr/>
          <p:nvPr/>
        </p:nvSpPr>
        <p:spPr>
          <a:xfrm>
            <a:off x="4853880" y="1143228"/>
            <a:ext cx="3456384" cy="576064"/>
          </a:xfrm>
          <a:prstGeom prst="flowChartAlternateProcess">
            <a:avLst/>
          </a:prstGeom>
          <a:solidFill>
            <a:srgbClr val="92D05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在此输入文字</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8" name="圆角矩形 7"/>
          <p:cNvSpPr/>
          <p:nvPr/>
        </p:nvSpPr>
        <p:spPr>
          <a:xfrm>
            <a:off x="3796711" y="2072355"/>
            <a:ext cx="576064" cy="576064"/>
          </a:xfrm>
          <a:prstGeom prst="roundRect">
            <a:avLst>
              <a:gd name="adj" fmla="val 21139"/>
            </a:avLst>
          </a:prstGeom>
          <a:solidFill>
            <a:srgbClr val="00B05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latin typeface="微软雅黑" panose="020B0503020204020204" pitchFamily="34" charset="-122"/>
                <a:ea typeface="微软雅黑" panose="020B0503020204020204" pitchFamily="34" charset="-122"/>
              </a:rPr>
              <a:t>2</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9" name="流程图: 可选过程 8"/>
          <p:cNvSpPr/>
          <p:nvPr/>
        </p:nvSpPr>
        <p:spPr>
          <a:xfrm>
            <a:off x="4841126" y="2067694"/>
            <a:ext cx="3456384" cy="576064"/>
          </a:xfrm>
          <a:prstGeom prst="flowChartAlternateProcess">
            <a:avLst/>
          </a:prstGeom>
          <a:solidFill>
            <a:srgbClr val="92D05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在此输入文字</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10" name="圆角矩形 9"/>
          <p:cNvSpPr/>
          <p:nvPr/>
        </p:nvSpPr>
        <p:spPr>
          <a:xfrm>
            <a:off x="3796711" y="2864443"/>
            <a:ext cx="576064" cy="576064"/>
          </a:xfrm>
          <a:prstGeom prst="roundRect">
            <a:avLst>
              <a:gd name="adj" fmla="val 21139"/>
            </a:avLst>
          </a:prstGeom>
          <a:solidFill>
            <a:srgbClr val="00B05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latin typeface="微软雅黑" panose="020B0503020204020204" pitchFamily="34" charset="-122"/>
                <a:ea typeface="微软雅黑" panose="020B0503020204020204" pitchFamily="34" charset="-122"/>
              </a:rPr>
              <a:t>3</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11" name="流程图: 可选过程 10"/>
          <p:cNvSpPr/>
          <p:nvPr/>
        </p:nvSpPr>
        <p:spPr>
          <a:xfrm>
            <a:off x="4841126" y="2859782"/>
            <a:ext cx="3456384" cy="576064"/>
          </a:xfrm>
          <a:prstGeom prst="flowChartAlternateProcess">
            <a:avLst/>
          </a:prstGeom>
          <a:solidFill>
            <a:srgbClr val="92D05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在此输入文字</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12" name="圆角矩形 11"/>
          <p:cNvSpPr/>
          <p:nvPr/>
        </p:nvSpPr>
        <p:spPr>
          <a:xfrm>
            <a:off x="3796858" y="3800547"/>
            <a:ext cx="576064" cy="576064"/>
          </a:xfrm>
          <a:prstGeom prst="roundRect">
            <a:avLst>
              <a:gd name="adj" fmla="val 21139"/>
            </a:avLst>
          </a:prstGeom>
          <a:solidFill>
            <a:srgbClr val="00B05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latin typeface="微软雅黑" panose="020B0503020204020204" pitchFamily="34" charset="-122"/>
                <a:ea typeface="微软雅黑" panose="020B0503020204020204" pitchFamily="34" charset="-122"/>
              </a:rPr>
              <a:t>4</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13" name="流程图: 可选过程 12"/>
          <p:cNvSpPr/>
          <p:nvPr/>
        </p:nvSpPr>
        <p:spPr>
          <a:xfrm>
            <a:off x="4841273" y="3795886"/>
            <a:ext cx="3456384" cy="576064"/>
          </a:xfrm>
          <a:prstGeom prst="flowChartAlternateProcess">
            <a:avLst/>
          </a:prstGeom>
          <a:solidFill>
            <a:srgbClr val="92D05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在此输入文字</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pic>
        <p:nvPicPr>
          <p:cNvPr id="15" name="图片 1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74908" y="0"/>
            <a:ext cx="2306951" cy="859542"/>
          </a:xfrm>
          <a:prstGeom prst="rect">
            <a:avLst/>
          </a:prstGeom>
        </p:spPr>
      </p:pic>
    </p:spTree>
    <p:extLst>
      <p:ext uri="{BB962C8B-B14F-4D97-AF65-F5344CB8AC3E}">
        <p14:creationId xmlns:p14="http://schemas.microsoft.com/office/powerpoint/2010/main" val="2963852603"/>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800" decel="100000"/>
                                        <p:tgtEl>
                                          <p:spTgt spid="4"/>
                                        </p:tgtEl>
                                      </p:cBhvr>
                                    </p:animEffect>
                                    <p:anim calcmode="lin" valueType="num">
                                      <p:cBhvr>
                                        <p:cTn id="8" dur="800" decel="100000" fill="hold"/>
                                        <p:tgtEl>
                                          <p:spTgt spid="4"/>
                                        </p:tgtEl>
                                        <p:attrNameLst>
                                          <p:attrName>style.rotation</p:attrName>
                                        </p:attrNameLst>
                                      </p:cBhvr>
                                      <p:tavLst>
                                        <p:tav tm="0">
                                          <p:val>
                                            <p:fltVal val="-90"/>
                                          </p:val>
                                        </p:tav>
                                        <p:tav tm="100000">
                                          <p:val>
                                            <p:fltVal val="0"/>
                                          </p:val>
                                        </p:tav>
                                      </p:tavLst>
                                    </p:anim>
                                    <p:anim calcmode="lin" valueType="num">
                                      <p:cBhvr>
                                        <p:cTn id="9" dur="800" decel="100000" fill="hold"/>
                                        <p:tgtEl>
                                          <p:spTgt spid="4"/>
                                        </p:tgtEl>
                                        <p:attrNameLst>
                                          <p:attrName>ppt_x</p:attrName>
                                        </p:attrNameLst>
                                      </p:cBhvr>
                                      <p:tavLst>
                                        <p:tav tm="0">
                                          <p:val>
                                            <p:strVal val="#ppt_x+0.4"/>
                                          </p:val>
                                        </p:tav>
                                        <p:tav tm="100000">
                                          <p:val>
                                            <p:strVal val="#ppt_x-0.05"/>
                                          </p:val>
                                        </p:tav>
                                      </p:tavLst>
                                    </p:anim>
                                    <p:anim calcmode="lin" valueType="num">
                                      <p:cBhvr>
                                        <p:cTn id="10" dur="800" decel="100000" fill="hold"/>
                                        <p:tgtEl>
                                          <p:spTgt spid="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par>
                                <p:cTn id="13" presetID="23" presetClass="entr" presetSubtype="16"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750" fill="hold"/>
                                        <p:tgtEl>
                                          <p:spTgt spid="5"/>
                                        </p:tgtEl>
                                        <p:attrNameLst>
                                          <p:attrName>ppt_w</p:attrName>
                                        </p:attrNameLst>
                                      </p:cBhvr>
                                      <p:tavLst>
                                        <p:tav tm="0">
                                          <p:val>
                                            <p:fltVal val="0"/>
                                          </p:val>
                                        </p:tav>
                                        <p:tav tm="100000">
                                          <p:val>
                                            <p:strVal val="#ppt_w"/>
                                          </p:val>
                                        </p:tav>
                                      </p:tavLst>
                                    </p:anim>
                                    <p:anim calcmode="lin" valueType="num">
                                      <p:cBhvr>
                                        <p:cTn id="16" dur="750" fill="hold"/>
                                        <p:tgtEl>
                                          <p:spTgt spid="5"/>
                                        </p:tgtEl>
                                        <p:attrNameLst>
                                          <p:attrName>ppt_h</p:attrName>
                                        </p:attrNameLst>
                                      </p:cBhvr>
                                      <p:tavLst>
                                        <p:tav tm="0">
                                          <p:val>
                                            <p:fltVal val="0"/>
                                          </p:val>
                                        </p:tav>
                                        <p:tav tm="100000">
                                          <p:val>
                                            <p:strVal val="#ppt_h"/>
                                          </p:val>
                                        </p:tav>
                                      </p:tavLst>
                                    </p:anim>
                                  </p:childTnLst>
                                </p:cTn>
                              </p:par>
                            </p:childTnLst>
                          </p:cTn>
                        </p:par>
                        <p:par>
                          <p:cTn id="17" fill="hold">
                            <p:stCondLst>
                              <p:cond delay="1000"/>
                            </p:stCondLst>
                            <p:childTnLst>
                              <p:par>
                                <p:cTn id="18" presetID="21" presetClass="entr" presetSubtype="1"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heel(1)">
                                      <p:cBhvr>
                                        <p:cTn id="20" dur="750"/>
                                        <p:tgtEl>
                                          <p:spTgt spid="6"/>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left)">
                                      <p:cBhvr>
                                        <p:cTn id="23" dur="500"/>
                                        <p:tgtEl>
                                          <p:spTgt spid="7"/>
                                        </p:tgtEl>
                                      </p:cBhvr>
                                    </p:animEffect>
                                  </p:childTnLst>
                                </p:cTn>
                              </p:par>
                            </p:childTnLst>
                          </p:cTn>
                        </p:par>
                        <p:par>
                          <p:cTn id="24" fill="hold">
                            <p:stCondLst>
                              <p:cond delay="1750"/>
                            </p:stCondLst>
                            <p:childTnLst>
                              <p:par>
                                <p:cTn id="25" presetID="21" presetClass="entr" presetSubtype="1"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heel(1)">
                                      <p:cBhvr>
                                        <p:cTn id="27" dur="750"/>
                                        <p:tgtEl>
                                          <p:spTgt spid="8"/>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left)">
                                      <p:cBhvr>
                                        <p:cTn id="30" dur="500"/>
                                        <p:tgtEl>
                                          <p:spTgt spid="9"/>
                                        </p:tgtEl>
                                      </p:cBhvr>
                                    </p:animEffect>
                                  </p:childTnLst>
                                </p:cTn>
                              </p:par>
                            </p:childTnLst>
                          </p:cTn>
                        </p:par>
                        <p:par>
                          <p:cTn id="31" fill="hold">
                            <p:stCondLst>
                              <p:cond delay="2500"/>
                            </p:stCondLst>
                            <p:childTnLst>
                              <p:par>
                                <p:cTn id="32" presetID="21" presetClass="entr" presetSubtype="1"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wheel(1)">
                                      <p:cBhvr>
                                        <p:cTn id="34" dur="750"/>
                                        <p:tgtEl>
                                          <p:spTgt spid="10"/>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wipe(left)">
                                      <p:cBhvr>
                                        <p:cTn id="37" dur="500"/>
                                        <p:tgtEl>
                                          <p:spTgt spid="11"/>
                                        </p:tgtEl>
                                      </p:cBhvr>
                                    </p:animEffect>
                                  </p:childTnLst>
                                </p:cTn>
                              </p:par>
                            </p:childTnLst>
                          </p:cTn>
                        </p:par>
                        <p:par>
                          <p:cTn id="38" fill="hold">
                            <p:stCondLst>
                              <p:cond delay="3250"/>
                            </p:stCondLst>
                            <p:childTnLst>
                              <p:par>
                                <p:cTn id="39" presetID="21" presetClass="entr" presetSubtype="1"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wheel(1)">
                                      <p:cBhvr>
                                        <p:cTn id="41" dur="750"/>
                                        <p:tgtEl>
                                          <p:spTgt spid="12"/>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wipe(left)">
                                      <p:cBhvr>
                                        <p:cTn id="4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7" grpId="0" animBg="1"/>
      <p:bldP spid="8" grpId="0" animBg="1"/>
      <p:bldP spid="9" grpId="0" animBg="1"/>
      <p:bldP spid="10" grpId="0" animBg="1"/>
      <p:bldP spid="11" grpId="0" animBg="1"/>
      <p:bldP spid="12" grpId="0" animBg="1"/>
      <p:bldP spid="1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71117" y="51470"/>
            <a:ext cx="9001000" cy="2481878"/>
          </a:xfrm>
          <a:custGeom>
            <a:avLst/>
            <a:gdLst/>
            <a:ahLst/>
            <a:cxnLst/>
            <a:rect l="l" t="t" r="r" b="b"/>
            <a:pathLst>
              <a:path w="9001000" h="2088232">
                <a:moveTo>
                  <a:pt x="0" y="0"/>
                </a:moveTo>
                <a:lnTo>
                  <a:pt x="9001000" y="0"/>
                </a:lnTo>
                <a:lnTo>
                  <a:pt x="9001000" y="2088232"/>
                </a:lnTo>
                <a:lnTo>
                  <a:pt x="0" y="2088232"/>
                </a:lnTo>
                <a:close/>
              </a:path>
            </a:pathLst>
          </a:cu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71117" y="2533348"/>
            <a:ext cx="9001000" cy="2558682"/>
          </a:xfrm>
          <a:prstGeom prst="rect">
            <a:avLst/>
          </a:prstGeom>
          <a:solidFill>
            <a:srgbClr val="00B050">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74908" y="0"/>
            <a:ext cx="2306951" cy="859542"/>
          </a:xfrm>
          <a:prstGeom prst="rect">
            <a:avLst/>
          </a:prstGeom>
        </p:spPr>
      </p:pic>
      <p:sp>
        <p:nvSpPr>
          <p:cNvPr id="7" name="TextBox 6"/>
          <p:cNvSpPr txBox="1"/>
          <p:nvPr/>
        </p:nvSpPr>
        <p:spPr>
          <a:xfrm>
            <a:off x="428684" y="402903"/>
            <a:ext cx="2016224" cy="400110"/>
          </a:xfrm>
          <a:prstGeom prst="rect">
            <a:avLst/>
          </a:prstGeom>
          <a:noFill/>
        </p:spPr>
        <p:txBody>
          <a:bodyPr wrap="square" rtlCol="0">
            <a:spAutoFit/>
          </a:bodyPr>
          <a:lstStyle/>
          <a:p>
            <a:r>
              <a:rPr lang="zh-CN" altLang="en-US" sz="2000" b="1" dirty="0" smtClean="0">
                <a:latin typeface="微软雅黑" panose="020B0503020204020204" pitchFamily="34" charset="-122"/>
                <a:ea typeface="微软雅黑" panose="020B0503020204020204" pitchFamily="34" charset="-122"/>
              </a:rPr>
              <a:t>在此处添加文字</a:t>
            </a:r>
            <a:endParaRPr lang="zh-CN" altLang="en-US" sz="2000" b="1" dirty="0">
              <a:latin typeface="微软雅黑" panose="020B0503020204020204" pitchFamily="34" charset="-122"/>
              <a:ea typeface="微软雅黑" panose="020B0503020204020204" pitchFamily="34" charset="-122"/>
            </a:endParaRPr>
          </a:p>
        </p:txBody>
      </p:sp>
      <p:sp>
        <p:nvSpPr>
          <p:cNvPr id="8" name="TextBox 7"/>
          <p:cNvSpPr txBox="1"/>
          <p:nvPr/>
        </p:nvSpPr>
        <p:spPr>
          <a:xfrm>
            <a:off x="395536" y="915566"/>
            <a:ext cx="8136904" cy="1323439"/>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在此处添加</a:t>
            </a:r>
            <a:r>
              <a:rPr lang="zh-CN" altLang="en-US" sz="1600" dirty="0" smtClean="0">
                <a:latin typeface="微软雅黑" panose="020B0503020204020204" pitchFamily="34" charset="-122"/>
                <a:ea typeface="微软雅黑" panose="020B0503020204020204" pitchFamily="34" charset="-122"/>
              </a:rPr>
              <a:t>文字</a:t>
            </a:r>
            <a:r>
              <a:rPr lang="zh-CN" altLang="en-US" sz="1600" dirty="0">
                <a:latin typeface="微软雅黑" panose="020B0503020204020204" pitchFamily="34" charset="-122"/>
                <a:ea typeface="微软雅黑" panose="020B0503020204020204" pitchFamily="34" charset="-122"/>
              </a:rPr>
              <a:t>在此处添加文字</a:t>
            </a:r>
          </a:p>
          <a:p>
            <a:r>
              <a:rPr lang="zh-CN" altLang="en-US" sz="1600" dirty="0">
                <a:latin typeface="微软雅黑" panose="020B0503020204020204" pitchFamily="34" charset="-122"/>
                <a:ea typeface="微软雅黑" panose="020B0503020204020204" pitchFamily="34" charset="-122"/>
              </a:rPr>
              <a:t>在此处添加文字</a:t>
            </a:r>
          </a:p>
          <a:p>
            <a:r>
              <a:rPr lang="zh-CN" altLang="en-US" sz="1600" dirty="0">
                <a:latin typeface="微软雅黑" panose="020B0503020204020204" pitchFamily="34" charset="-122"/>
                <a:ea typeface="微软雅黑" panose="020B0503020204020204" pitchFamily="34" charset="-122"/>
              </a:rPr>
              <a:t>在此处添加文字</a:t>
            </a:r>
          </a:p>
          <a:p>
            <a:r>
              <a:rPr lang="zh-CN" altLang="en-US" sz="1600" dirty="0">
                <a:latin typeface="微软雅黑" panose="020B0503020204020204" pitchFamily="34" charset="-122"/>
                <a:ea typeface="微软雅黑" panose="020B0503020204020204" pitchFamily="34" charset="-122"/>
              </a:rPr>
              <a:t>在此处添加文字</a:t>
            </a:r>
          </a:p>
          <a:p>
            <a:endParaRPr lang="zh-CN" altLang="en-US" sz="1600" dirty="0">
              <a:latin typeface="微软雅黑" panose="020B0503020204020204" pitchFamily="34" charset="-122"/>
              <a:ea typeface="微软雅黑" panose="020B0503020204020204" pitchFamily="34" charset="-122"/>
            </a:endParaRPr>
          </a:p>
        </p:txBody>
      </p:sp>
      <p:sp>
        <p:nvSpPr>
          <p:cNvPr id="9" name="TextBox 8"/>
          <p:cNvSpPr txBox="1"/>
          <p:nvPr/>
        </p:nvSpPr>
        <p:spPr>
          <a:xfrm>
            <a:off x="428684" y="2727375"/>
            <a:ext cx="2016224" cy="400110"/>
          </a:xfrm>
          <a:prstGeom prst="rect">
            <a:avLst/>
          </a:prstGeom>
          <a:noFill/>
        </p:spPr>
        <p:txBody>
          <a:bodyPr wrap="square" rtlCol="0">
            <a:spAutoFit/>
          </a:bodyPr>
          <a:lstStyle/>
          <a:p>
            <a:r>
              <a:rPr lang="zh-CN" altLang="en-US" sz="2000" b="1" dirty="0" smtClean="0">
                <a:latin typeface="微软雅黑" panose="020B0503020204020204" pitchFamily="34" charset="-122"/>
                <a:ea typeface="微软雅黑" panose="020B0503020204020204" pitchFamily="34" charset="-122"/>
              </a:rPr>
              <a:t>在此处添加文字</a:t>
            </a:r>
            <a:endParaRPr lang="zh-CN" altLang="en-US" sz="2000" b="1" dirty="0">
              <a:latin typeface="微软雅黑" panose="020B0503020204020204" pitchFamily="34" charset="-122"/>
              <a:ea typeface="微软雅黑" panose="020B0503020204020204" pitchFamily="34" charset="-122"/>
            </a:endParaRPr>
          </a:p>
        </p:txBody>
      </p:sp>
      <p:sp>
        <p:nvSpPr>
          <p:cNvPr id="10" name="TextBox 9"/>
          <p:cNvSpPr txBox="1"/>
          <p:nvPr/>
        </p:nvSpPr>
        <p:spPr>
          <a:xfrm>
            <a:off x="395536" y="3147814"/>
            <a:ext cx="8136904" cy="1815882"/>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在此处添加</a:t>
            </a:r>
            <a:r>
              <a:rPr lang="zh-CN" altLang="en-US" sz="1600" dirty="0" smtClean="0">
                <a:latin typeface="微软雅黑" panose="020B0503020204020204" pitchFamily="34" charset="-122"/>
                <a:ea typeface="微软雅黑" panose="020B0503020204020204" pitchFamily="34" charset="-122"/>
              </a:rPr>
              <a:t>文字</a:t>
            </a:r>
            <a:r>
              <a:rPr lang="zh-CN" altLang="en-US" sz="1600" dirty="0">
                <a:latin typeface="微软雅黑" panose="020B0503020204020204" pitchFamily="34" charset="-122"/>
                <a:ea typeface="微软雅黑" panose="020B0503020204020204" pitchFamily="34" charset="-122"/>
              </a:rPr>
              <a:t>在此处添加文字</a:t>
            </a:r>
          </a:p>
          <a:p>
            <a:r>
              <a:rPr lang="zh-CN" altLang="en-US" sz="1600" dirty="0">
                <a:latin typeface="微软雅黑" panose="020B0503020204020204" pitchFamily="34" charset="-122"/>
                <a:ea typeface="微软雅黑" panose="020B0503020204020204" pitchFamily="34" charset="-122"/>
              </a:rPr>
              <a:t>在此处添加文字</a:t>
            </a:r>
          </a:p>
          <a:p>
            <a:r>
              <a:rPr lang="zh-CN" altLang="en-US" sz="1600" dirty="0">
                <a:latin typeface="微软雅黑" panose="020B0503020204020204" pitchFamily="34" charset="-122"/>
                <a:ea typeface="微软雅黑" panose="020B0503020204020204" pitchFamily="34" charset="-122"/>
              </a:rPr>
              <a:t>在此处添加文字</a:t>
            </a:r>
          </a:p>
          <a:p>
            <a:r>
              <a:rPr lang="zh-CN" altLang="en-US" sz="1600" dirty="0">
                <a:latin typeface="微软雅黑" panose="020B0503020204020204" pitchFamily="34" charset="-122"/>
                <a:ea typeface="微软雅黑" panose="020B0503020204020204" pitchFamily="34" charset="-122"/>
              </a:rPr>
              <a:t>在此处添加</a:t>
            </a:r>
            <a:r>
              <a:rPr lang="zh-CN" altLang="en-US" sz="1600" dirty="0" smtClean="0">
                <a:latin typeface="微软雅黑" panose="020B0503020204020204" pitchFamily="34" charset="-122"/>
                <a:ea typeface="微软雅黑" panose="020B0503020204020204" pitchFamily="34" charset="-122"/>
              </a:rPr>
              <a:t>文字</a:t>
            </a:r>
            <a:r>
              <a:rPr lang="zh-CN" altLang="en-US" sz="1600" dirty="0">
                <a:latin typeface="微软雅黑" panose="020B0503020204020204" pitchFamily="34" charset="-122"/>
                <a:ea typeface="微软雅黑" panose="020B0503020204020204" pitchFamily="34" charset="-122"/>
              </a:rPr>
              <a:t>在此处添加文字在此处添加文字</a:t>
            </a:r>
          </a:p>
          <a:p>
            <a:r>
              <a:rPr lang="zh-CN" altLang="en-US" sz="1600" dirty="0">
                <a:latin typeface="微软雅黑" panose="020B0503020204020204" pitchFamily="34" charset="-122"/>
                <a:ea typeface="微软雅黑" panose="020B0503020204020204" pitchFamily="34" charset="-122"/>
              </a:rPr>
              <a:t>在此处添加文字</a:t>
            </a:r>
          </a:p>
          <a:p>
            <a:r>
              <a:rPr lang="zh-CN" altLang="en-US" sz="1600" dirty="0">
                <a:latin typeface="微软雅黑" panose="020B0503020204020204" pitchFamily="34" charset="-122"/>
                <a:ea typeface="微软雅黑" panose="020B0503020204020204" pitchFamily="34" charset="-122"/>
              </a:rPr>
              <a:t>在此处添加文字</a:t>
            </a:r>
          </a:p>
          <a:p>
            <a:r>
              <a:rPr lang="zh-CN" altLang="en-US" sz="1600" dirty="0">
                <a:latin typeface="微软雅黑" panose="020B0503020204020204" pitchFamily="34" charset="-122"/>
                <a:ea typeface="微软雅黑" panose="020B0503020204020204" pitchFamily="34" charset="-122"/>
              </a:rPr>
              <a:t>在此处添加</a:t>
            </a:r>
            <a:r>
              <a:rPr lang="zh-CN" altLang="en-US" sz="1600" dirty="0" smtClean="0">
                <a:latin typeface="微软雅黑" panose="020B0503020204020204" pitchFamily="34" charset="-122"/>
                <a:ea typeface="微软雅黑" panose="020B0503020204020204" pitchFamily="34" charset="-122"/>
              </a:rPr>
              <a:t>文字</a:t>
            </a:r>
            <a:endParaRPr lang="zh-CN" altLang="en-US" sz="1600" dirty="0">
              <a:latin typeface="微软雅黑" panose="020B0503020204020204" pitchFamily="34" charset="-122"/>
              <a:ea typeface="微软雅黑" panose="020B0503020204020204" pitchFamily="34" charset="-122"/>
            </a:endParaRPr>
          </a:p>
        </p:txBody>
      </p:sp>
      <p:sp>
        <p:nvSpPr>
          <p:cNvPr id="13" name="矩形 3"/>
          <p:cNvSpPr/>
          <p:nvPr/>
        </p:nvSpPr>
        <p:spPr>
          <a:xfrm>
            <a:off x="59138" y="2533348"/>
            <a:ext cx="9012979" cy="2558682"/>
          </a:xfrm>
          <a:custGeom>
            <a:avLst/>
            <a:gdLst/>
            <a:ahLst/>
            <a:cxnLst/>
            <a:rect l="l" t="t" r="r" b="b"/>
            <a:pathLst>
              <a:path w="9001000" h="2088232">
                <a:moveTo>
                  <a:pt x="0" y="0"/>
                </a:moveTo>
                <a:lnTo>
                  <a:pt x="9001000" y="0"/>
                </a:lnTo>
                <a:lnTo>
                  <a:pt x="9001000" y="2088232"/>
                </a:lnTo>
                <a:lnTo>
                  <a:pt x="0" y="2088232"/>
                </a:lnTo>
                <a:close/>
              </a:path>
            </a:pathLst>
          </a:cu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15143170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500" fill="hold"/>
                                        <p:tgtEl>
                                          <p:spTgt spid="13"/>
                                        </p:tgtEl>
                                        <p:attrNameLst>
                                          <p:attrName>ppt_w</p:attrName>
                                        </p:attrNameLst>
                                      </p:cBhvr>
                                      <p:tavLst>
                                        <p:tav tm="0">
                                          <p:val>
                                            <p:fltVal val="0"/>
                                          </p:val>
                                        </p:tav>
                                        <p:tav tm="100000">
                                          <p:val>
                                            <p:strVal val="#ppt_w"/>
                                          </p:val>
                                        </p:tav>
                                      </p:tavLst>
                                    </p:anim>
                                    <p:anim calcmode="lin" valueType="num">
                                      <p:cBhvr>
                                        <p:cTn id="13" dur="500" fill="hold"/>
                                        <p:tgtEl>
                                          <p:spTgt spid="13"/>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500"/>
                                        <p:tgtEl>
                                          <p:spTgt spid="5"/>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par>
                          <p:cTn id="24" fill="hold">
                            <p:stCondLst>
                              <p:cond delay="2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8"/>
                                        </p:tgtEl>
                                        <p:attrNameLst>
                                          <p:attrName>ppt_y</p:attrName>
                                        </p:attrNameLst>
                                      </p:cBhvr>
                                      <p:tavLst>
                                        <p:tav tm="0">
                                          <p:val>
                                            <p:strVal val="#ppt_y"/>
                                          </p:val>
                                        </p:tav>
                                        <p:tav tm="100000">
                                          <p:val>
                                            <p:strVal val="#ppt_y"/>
                                          </p:val>
                                        </p:tav>
                                      </p:tavLst>
                                    </p:anim>
                                    <p:anim calcmode="lin" valueType="num">
                                      <p:cBhvr>
                                        <p:cTn id="29"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8"/>
                                        </p:tgtEl>
                                      </p:cBhvr>
                                    </p:animEffect>
                                  </p:childTnLst>
                                </p:cTn>
                              </p:par>
                            </p:childTnLst>
                          </p:cTn>
                        </p:par>
                        <p:par>
                          <p:cTn id="32" fill="hold">
                            <p:stCondLst>
                              <p:cond delay="4700"/>
                            </p:stCondLst>
                            <p:childTnLst>
                              <p:par>
                                <p:cTn id="33" presetID="42" presetClass="entr" presetSubtype="0"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1000"/>
                                        <p:tgtEl>
                                          <p:spTgt spid="9"/>
                                        </p:tgtEl>
                                      </p:cBhvr>
                                    </p:animEffect>
                                    <p:anim calcmode="lin" valueType="num">
                                      <p:cBhvr>
                                        <p:cTn id="36" dur="1000" fill="hold"/>
                                        <p:tgtEl>
                                          <p:spTgt spid="9"/>
                                        </p:tgtEl>
                                        <p:attrNameLst>
                                          <p:attrName>ppt_x</p:attrName>
                                        </p:attrNameLst>
                                      </p:cBhvr>
                                      <p:tavLst>
                                        <p:tav tm="0">
                                          <p:val>
                                            <p:strVal val="#ppt_x"/>
                                          </p:val>
                                        </p:tav>
                                        <p:tav tm="100000">
                                          <p:val>
                                            <p:strVal val="#ppt_x"/>
                                          </p:val>
                                        </p:tav>
                                      </p:tavLst>
                                    </p:anim>
                                    <p:anim calcmode="lin" valueType="num">
                                      <p:cBhvr>
                                        <p:cTn id="37" dur="1000" fill="hold"/>
                                        <p:tgtEl>
                                          <p:spTgt spid="9"/>
                                        </p:tgtEl>
                                        <p:attrNameLst>
                                          <p:attrName>ppt_y</p:attrName>
                                        </p:attrNameLst>
                                      </p:cBhvr>
                                      <p:tavLst>
                                        <p:tav tm="0">
                                          <p:val>
                                            <p:strVal val="#ppt_y+.1"/>
                                          </p:val>
                                        </p:tav>
                                        <p:tav tm="100000">
                                          <p:val>
                                            <p:strVal val="#ppt_y"/>
                                          </p:val>
                                        </p:tav>
                                      </p:tavLst>
                                    </p:anim>
                                  </p:childTnLst>
                                </p:cTn>
                              </p:par>
                            </p:childTnLst>
                          </p:cTn>
                        </p:par>
                        <p:par>
                          <p:cTn id="38" fill="hold">
                            <p:stCondLst>
                              <p:cond delay="5700"/>
                            </p:stCondLst>
                            <p:childTnLst>
                              <p:par>
                                <p:cTn id="39" presetID="41" presetClass="entr" presetSubtype="0" fill="hold" grpId="0" nodeType="afterEffect">
                                  <p:stCondLst>
                                    <p:cond delay="0"/>
                                  </p:stCondLst>
                                  <p:iterate type="lt">
                                    <p:tmPct val="10000"/>
                                  </p:iterate>
                                  <p:childTnLst>
                                    <p:set>
                                      <p:cBhvr>
                                        <p:cTn id="40" dur="1" fill="hold">
                                          <p:stCondLst>
                                            <p:cond delay="0"/>
                                          </p:stCondLst>
                                        </p:cTn>
                                        <p:tgtEl>
                                          <p:spTgt spid="10"/>
                                        </p:tgtEl>
                                        <p:attrNameLst>
                                          <p:attrName>style.visibility</p:attrName>
                                        </p:attrNameLst>
                                      </p:cBhvr>
                                      <p:to>
                                        <p:strVal val="visible"/>
                                      </p:to>
                                    </p:set>
                                    <p:anim calcmode="lin" valueType="num">
                                      <p:cBhvr>
                                        <p:cTn id="41"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10"/>
                                        </p:tgtEl>
                                        <p:attrNameLst>
                                          <p:attrName>ppt_y</p:attrName>
                                        </p:attrNameLst>
                                      </p:cBhvr>
                                      <p:tavLst>
                                        <p:tav tm="0">
                                          <p:val>
                                            <p:strVal val="#ppt_y"/>
                                          </p:val>
                                        </p:tav>
                                        <p:tav tm="100000">
                                          <p:val>
                                            <p:strVal val="#ppt_y"/>
                                          </p:val>
                                        </p:tav>
                                      </p:tavLst>
                                    </p:anim>
                                    <p:anim calcmode="lin" valueType="num">
                                      <p:cBhvr>
                                        <p:cTn id="43"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p:bldP spid="8" grpId="0"/>
      <p:bldP spid="9" grpId="0"/>
      <p:bldP spid="10" grpId="0"/>
      <p:bldP spid="1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print">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t="14351" b="12265"/>
          <a:stretch/>
        </p:blipFill>
        <p:spPr>
          <a:xfrm>
            <a:off x="0" y="339502"/>
            <a:ext cx="9143999" cy="4488873"/>
          </a:xfrm>
          <a:prstGeom prst="rect">
            <a:avLst/>
          </a:prstGeom>
        </p:spPr>
      </p:pic>
      <p:sp>
        <p:nvSpPr>
          <p:cNvPr id="5" name="矩形 4"/>
          <p:cNvSpPr/>
          <p:nvPr/>
        </p:nvSpPr>
        <p:spPr>
          <a:xfrm>
            <a:off x="6084168" y="-4451"/>
            <a:ext cx="2736304" cy="514350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6948264" y="843558"/>
            <a:ext cx="1224136" cy="1015663"/>
          </a:xfrm>
          <a:prstGeom prst="rect">
            <a:avLst/>
          </a:prstGeom>
          <a:noFill/>
        </p:spPr>
        <p:txBody>
          <a:bodyPr wrap="square" rtlCol="0">
            <a:spAutoFit/>
          </a:bodyPr>
          <a:lstStyle/>
          <a:p>
            <a:r>
              <a:rPr lang="en-US" altLang="zh-CN" sz="6000" b="1" dirty="0" smtClean="0">
                <a:solidFill>
                  <a:schemeClr val="bg1"/>
                </a:solidFill>
                <a:latin typeface="微软雅黑" panose="020B0503020204020204" pitchFamily="34" charset="-122"/>
                <a:ea typeface="微软雅黑" panose="020B0503020204020204" pitchFamily="34" charset="-122"/>
              </a:rPr>
              <a:t>04</a:t>
            </a:r>
            <a:endParaRPr lang="zh-CN" altLang="en-US" sz="6000" b="1" dirty="0">
              <a:solidFill>
                <a:schemeClr val="bg1"/>
              </a:solidFill>
              <a:latin typeface="微软雅黑" panose="020B0503020204020204" pitchFamily="34" charset="-122"/>
              <a:ea typeface="微软雅黑" panose="020B0503020204020204" pitchFamily="34" charset="-122"/>
            </a:endParaRPr>
          </a:p>
        </p:txBody>
      </p:sp>
      <p:sp>
        <p:nvSpPr>
          <p:cNvPr id="7" name="TextBox 6"/>
          <p:cNvSpPr txBox="1"/>
          <p:nvPr/>
        </p:nvSpPr>
        <p:spPr>
          <a:xfrm>
            <a:off x="6502736" y="1995685"/>
            <a:ext cx="1970704" cy="954107"/>
          </a:xfrm>
          <a:prstGeom prst="rect">
            <a:avLst/>
          </a:prstGeom>
          <a:noFill/>
        </p:spPr>
        <p:txBody>
          <a:bodyPr wrap="square" rtlCol="0">
            <a:spAutoFit/>
          </a:bodyPr>
          <a:lstStyle/>
          <a:p>
            <a:pPr algn="ctr"/>
            <a:r>
              <a:rPr lang="zh-CN" altLang="en-US" sz="2800" b="1" dirty="0" smtClean="0">
                <a:solidFill>
                  <a:schemeClr val="bg1"/>
                </a:solidFill>
                <a:latin typeface="微软雅黑" panose="020B0503020204020204" pitchFamily="34" charset="-122"/>
                <a:ea typeface="微软雅黑" panose="020B0503020204020204" pitchFamily="34" charset="-122"/>
              </a:rPr>
              <a:t>在此处输入标题</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8" name="TextBox 7"/>
          <p:cNvSpPr txBox="1"/>
          <p:nvPr/>
        </p:nvSpPr>
        <p:spPr>
          <a:xfrm>
            <a:off x="6372200" y="3291830"/>
            <a:ext cx="2016224" cy="1384995"/>
          </a:xfrm>
          <a:prstGeom prst="rect">
            <a:avLst/>
          </a:prstGeom>
          <a:noFill/>
        </p:spPr>
        <p:txBody>
          <a:bodyPr wrap="squar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在此处输入</a:t>
            </a:r>
            <a:r>
              <a:rPr lang="zh-CN" altLang="en-US" sz="1200" dirty="0" smtClean="0">
                <a:solidFill>
                  <a:schemeClr val="bg1"/>
                </a:solidFill>
                <a:latin typeface="微软雅黑" panose="020B0503020204020204" pitchFamily="34" charset="-122"/>
                <a:ea typeface="微软雅黑" panose="020B0503020204020204" pitchFamily="34" charset="-122"/>
              </a:rPr>
              <a:t>文字</a:t>
            </a:r>
            <a:r>
              <a:rPr lang="zh-CN" altLang="en-US" sz="1200" dirty="0">
                <a:solidFill>
                  <a:schemeClr val="bg1"/>
                </a:solidFill>
                <a:latin typeface="微软雅黑" panose="020B0503020204020204" pitchFamily="34" charset="-122"/>
                <a:ea typeface="微软雅黑" panose="020B0503020204020204" pitchFamily="34" charset="-122"/>
              </a:rPr>
              <a:t>在此处输入文字</a:t>
            </a:r>
          </a:p>
          <a:p>
            <a:r>
              <a:rPr lang="zh-CN" altLang="en-US" sz="1200" dirty="0">
                <a:solidFill>
                  <a:schemeClr val="bg1"/>
                </a:solidFill>
                <a:latin typeface="微软雅黑" panose="020B0503020204020204" pitchFamily="34" charset="-122"/>
                <a:ea typeface="微软雅黑" panose="020B0503020204020204" pitchFamily="34" charset="-122"/>
              </a:rPr>
              <a:t>在此处输入文字</a:t>
            </a:r>
          </a:p>
          <a:p>
            <a:r>
              <a:rPr lang="zh-CN" altLang="en-US" sz="1200" dirty="0">
                <a:solidFill>
                  <a:schemeClr val="bg1"/>
                </a:solidFill>
                <a:latin typeface="微软雅黑" panose="020B0503020204020204" pitchFamily="34" charset="-122"/>
                <a:ea typeface="微软雅黑" panose="020B0503020204020204" pitchFamily="34" charset="-122"/>
              </a:rPr>
              <a:t>在此处输入文字</a:t>
            </a:r>
          </a:p>
          <a:p>
            <a:r>
              <a:rPr lang="zh-CN" altLang="en-US" sz="1200" dirty="0">
                <a:solidFill>
                  <a:schemeClr val="bg1"/>
                </a:solidFill>
                <a:latin typeface="微软雅黑" panose="020B0503020204020204" pitchFamily="34" charset="-122"/>
                <a:ea typeface="微软雅黑" panose="020B0503020204020204" pitchFamily="34" charset="-122"/>
              </a:rPr>
              <a:t>在此处输入文字</a:t>
            </a:r>
          </a:p>
          <a:p>
            <a:r>
              <a:rPr lang="zh-CN" altLang="en-US" sz="1200" dirty="0">
                <a:solidFill>
                  <a:schemeClr val="bg1"/>
                </a:solidFill>
                <a:latin typeface="微软雅黑" panose="020B0503020204020204" pitchFamily="34" charset="-122"/>
                <a:ea typeface="微软雅黑" panose="020B0503020204020204" pitchFamily="34" charset="-122"/>
              </a:rPr>
              <a:t>在此处输入文字</a:t>
            </a:r>
          </a:p>
          <a:p>
            <a:endParaRPr lang="zh-CN" altLang="en-US" sz="1200" dirty="0">
              <a:solidFill>
                <a:schemeClr val="bg1"/>
              </a:solidFill>
              <a:latin typeface="微软雅黑" panose="020B0503020204020204" pitchFamily="34" charset="-122"/>
              <a:ea typeface="微软雅黑" panose="020B0503020204020204" pitchFamily="34" charset="-122"/>
            </a:endParaRPr>
          </a:p>
        </p:txBody>
      </p:sp>
      <p:pic>
        <p:nvPicPr>
          <p:cNvPr id="9" name="图片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18845" y="4258"/>
            <a:ext cx="2306951" cy="859542"/>
          </a:xfrm>
          <a:prstGeom prst="rect">
            <a:avLst/>
          </a:prstGeom>
        </p:spPr>
      </p:pic>
    </p:spTree>
    <p:extLst>
      <p:ext uri="{BB962C8B-B14F-4D97-AF65-F5344CB8AC3E}">
        <p14:creationId xmlns:p14="http://schemas.microsoft.com/office/powerpoint/2010/main" val="256695851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800" decel="100000"/>
                                        <p:tgtEl>
                                          <p:spTgt spid="4"/>
                                        </p:tgtEl>
                                      </p:cBhvr>
                                    </p:animEffect>
                                    <p:anim calcmode="lin" valueType="num">
                                      <p:cBhvr>
                                        <p:cTn id="8" dur="800" decel="100000" fill="hold"/>
                                        <p:tgtEl>
                                          <p:spTgt spid="4"/>
                                        </p:tgtEl>
                                        <p:attrNameLst>
                                          <p:attrName>style.rotation</p:attrName>
                                        </p:attrNameLst>
                                      </p:cBhvr>
                                      <p:tavLst>
                                        <p:tav tm="0">
                                          <p:val>
                                            <p:fltVal val="-90"/>
                                          </p:val>
                                        </p:tav>
                                        <p:tav tm="100000">
                                          <p:val>
                                            <p:fltVal val="0"/>
                                          </p:val>
                                        </p:tav>
                                      </p:tavLst>
                                    </p:anim>
                                    <p:anim calcmode="lin" valueType="num">
                                      <p:cBhvr>
                                        <p:cTn id="9" dur="800" decel="100000" fill="hold"/>
                                        <p:tgtEl>
                                          <p:spTgt spid="4"/>
                                        </p:tgtEl>
                                        <p:attrNameLst>
                                          <p:attrName>ppt_x</p:attrName>
                                        </p:attrNameLst>
                                      </p:cBhvr>
                                      <p:tavLst>
                                        <p:tav tm="0">
                                          <p:val>
                                            <p:strVal val="#ppt_x+0.4"/>
                                          </p:val>
                                        </p:tav>
                                        <p:tav tm="100000">
                                          <p:val>
                                            <p:strVal val="#ppt_x-0.05"/>
                                          </p:val>
                                        </p:tav>
                                      </p:tavLst>
                                    </p:anim>
                                    <p:anim calcmode="lin" valueType="num">
                                      <p:cBhvr>
                                        <p:cTn id="10" dur="800" decel="100000" fill="hold"/>
                                        <p:tgtEl>
                                          <p:spTgt spid="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22" presetClass="entr" presetSubtype="1"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up)">
                                      <p:cBhvr>
                                        <p:cTn id="16" dur="500"/>
                                        <p:tgtEl>
                                          <p:spTgt spid="5"/>
                                        </p:tgtEl>
                                      </p:cBhvr>
                                    </p:animEffect>
                                  </p:childTnLst>
                                </p:cTn>
                              </p:par>
                              <p:par>
                                <p:cTn id="17" presetID="21" presetClass="entr" presetSubtype="3"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heel(3)">
                                      <p:cBhvr>
                                        <p:cTn id="19" dur="2000"/>
                                        <p:tgtEl>
                                          <p:spTgt spid="6"/>
                                        </p:tgtEl>
                                      </p:cBhvr>
                                    </p:animEffect>
                                  </p:childTnLst>
                                </p:cTn>
                              </p:par>
                              <p:par>
                                <p:cTn id="20" presetID="56" presetClass="entr" presetSubtype="0" fill="hold" grpId="0" nodeType="withEffect">
                                  <p:stCondLst>
                                    <p:cond delay="0"/>
                                  </p:stCondLst>
                                  <p:iterate type="lt">
                                    <p:tmPct val="10000"/>
                                  </p:iterate>
                                  <p:childTnLst>
                                    <p:set>
                                      <p:cBhvr>
                                        <p:cTn id="21" dur="1" fill="hold">
                                          <p:stCondLst>
                                            <p:cond delay="0"/>
                                          </p:stCondLst>
                                        </p:cTn>
                                        <p:tgtEl>
                                          <p:spTgt spid="7"/>
                                        </p:tgtEl>
                                        <p:attrNameLst>
                                          <p:attrName>style.visibility</p:attrName>
                                        </p:attrNameLst>
                                      </p:cBhvr>
                                      <p:to>
                                        <p:strVal val="visible"/>
                                      </p:to>
                                    </p:set>
                                    <p:anim by="(-#ppt_w*2)" calcmode="lin" valueType="num">
                                      <p:cBhvr rctx="PPT">
                                        <p:cTn id="22" dur="500" autoRev="1" fill="hold">
                                          <p:stCondLst>
                                            <p:cond delay="0"/>
                                          </p:stCondLst>
                                        </p:cTn>
                                        <p:tgtEl>
                                          <p:spTgt spid="7"/>
                                        </p:tgtEl>
                                        <p:attrNameLst>
                                          <p:attrName>ppt_w</p:attrName>
                                        </p:attrNameLst>
                                      </p:cBhvr>
                                    </p:anim>
                                    <p:anim by="(#ppt_w*0.50)" calcmode="lin" valueType="num">
                                      <p:cBhvr>
                                        <p:cTn id="23" dur="500" decel="50000" autoRev="1" fill="hold">
                                          <p:stCondLst>
                                            <p:cond delay="0"/>
                                          </p:stCondLst>
                                        </p:cTn>
                                        <p:tgtEl>
                                          <p:spTgt spid="7"/>
                                        </p:tgtEl>
                                        <p:attrNameLst>
                                          <p:attrName>ppt_x</p:attrName>
                                        </p:attrNameLst>
                                      </p:cBhvr>
                                    </p:anim>
                                    <p:anim from="(-#ppt_h/2)" to="(#ppt_y)" calcmode="lin" valueType="num">
                                      <p:cBhvr>
                                        <p:cTn id="24" dur="1000" fill="hold">
                                          <p:stCondLst>
                                            <p:cond delay="0"/>
                                          </p:stCondLst>
                                        </p:cTn>
                                        <p:tgtEl>
                                          <p:spTgt spid="7"/>
                                        </p:tgtEl>
                                        <p:attrNameLst>
                                          <p:attrName>ppt_y</p:attrName>
                                        </p:attrNameLst>
                                      </p:cBhvr>
                                    </p:anim>
                                    <p:animRot by="21600000">
                                      <p:cBhvr>
                                        <p:cTn id="25" dur="1000" fill="hold">
                                          <p:stCondLst>
                                            <p:cond delay="0"/>
                                          </p:stCondLst>
                                        </p:cTn>
                                        <p:tgtEl>
                                          <p:spTgt spid="7"/>
                                        </p:tgtEl>
                                        <p:attrNameLst>
                                          <p:attrName>r</p:attrName>
                                        </p:attrNameLst>
                                      </p:cBhvr>
                                    </p:animRot>
                                  </p:childTnLst>
                                </p:cTn>
                              </p:par>
                            </p:childTnLst>
                          </p:cTn>
                        </p:par>
                        <p:par>
                          <p:cTn id="26" fill="hold">
                            <p:stCondLst>
                              <p:cond delay="300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8"/>
                                        </p:tgtEl>
                                        <p:attrNameLst>
                                          <p:attrName>ppt_y</p:attrName>
                                        </p:attrNameLst>
                                      </p:cBhvr>
                                      <p:tavLst>
                                        <p:tav tm="0">
                                          <p:val>
                                            <p:strVal val="#ppt_y"/>
                                          </p:val>
                                        </p:tav>
                                        <p:tav tm="100000">
                                          <p:val>
                                            <p:strVal val="#ppt_y"/>
                                          </p:val>
                                        </p:tav>
                                      </p:tavLst>
                                    </p:anim>
                                    <p:anim calcmode="lin" valueType="num">
                                      <p:cBhvr>
                                        <p:cTn id="31"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 Box 55"/>
          <p:cNvSpPr txBox="1">
            <a:spLocks noChangeArrowheads="1"/>
          </p:cNvSpPr>
          <p:nvPr/>
        </p:nvSpPr>
        <p:spPr bwMode="auto">
          <a:xfrm>
            <a:off x="345222" y="576314"/>
            <a:ext cx="3741139" cy="400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000" b="1" i="0" dirty="0" smtClean="0">
                <a:latin typeface="微软雅黑" panose="020B0503020204020204" pitchFamily="34" charset="-122"/>
                <a:ea typeface="微软雅黑" panose="020B0503020204020204" pitchFamily="34" charset="-122"/>
              </a:rPr>
              <a:t>在此处插入文字</a:t>
            </a:r>
            <a:endParaRPr lang="zh-CN" altLang="en-US" sz="2000" b="1" i="0" dirty="0">
              <a:latin typeface="微软雅黑" panose="020B0503020204020204" pitchFamily="34" charset="-122"/>
              <a:ea typeface="微软雅黑" panose="020B0503020204020204" pitchFamily="34" charset="-122"/>
            </a:endParaRPr>
          </a:p>
        </p:txBody>
      </p:sp>
      <p:pic>
        <p:nvPicPr>
          <p:cNvPr id="29" name="图片 3"/>
          <p:cNvPicPr>
            <a:picLocks noChangeAspect="1" noChangeArrowheads="1"/>
          </p:cNvPicPr>
          <p:nvPr/>
        </p:nvPicPr>
        <p:blipFill>
          <a:blip r:embed="rId3" cstate="print">
            <a:extLst>
              <a:ext uri="{28A0092B-C50C-407E-A947-70E740481C1C}">
                <a14:useLocalDpi xmlns:a14="http://schemas.microsoft.com/office/drawing/2010/main" val="0"/>
              </a:ext>
            </a:extLst>
          </a:blip>
          <a:srcRect l="22171" t="-574" r="572" b="4189"/>
          <a:stretch>
            <a:fillRect/>
          </a:stretch>
        </p:blipFill>
        <p:spPr bwMode="auto">
          <a:xfrm>
            <a:off x="320279" y="1473994"/>
            <a:ext cx="2307431" cy="2880122"/>
          </a:xfrm>
          <a:prstGeom prst="rect">
            <a:avLst/>
          </a:prstGeom>
          <a:noFill/>
          <a:ln>
            <a:noFill/>
          </a:ln>
          <a:effectLst>
            <a:outerShdw sx="102000" sy="102000" algn="ctr" rotWithShape="0">
              <a:srgbClr val="000000">
                <a:alpha val="39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矩形 5"/>
          <p:cNvSpPr>
            <a:spLocks noChangeArrowheads="1"/>
          </p:cNvSpPr>
          <p:nvPr/>
        </p:nvSpPr>
        <p:spPr bwMode="auto">
          <a:xfrm>
            <a:off x="2765822" y="1503760"/>
            <a:ext cx="6076950" cy="709613"/>
          </a:xfrm>
          <a:prstGeom prst="rect">
            <a:avLst/>
          </a:prstGeom>
          <a:solidFill>
            <a:srgbClr val="00B050"/>
          </a:solidFill>
          <a:ln>
            <a:noFill/>
          </a:ln>
          <a:extLst/>
        </p:spPr>
        <p:txBody>
          <a:bodyPr lIns="68580" tIns="34290" rIns="68580" bIns="34290" anchor="ct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2300">
              <a:solidFill>
                <a:srgbClr val="000000"/>
              </a:solidFill>
            </a:endParaRPr>
          </a:p>
        </p:txBody>
      </p:sp>
      <p:sp>
        <p:nvSpPr>
          <p:cNvPr id="31" name="矩形 6"/>
          <p:cNvSpPr>
            <a:spLocks noChangeArrowheads="1"/>
          </p:cNvSpPr>
          <p:nvPr/>
        </p:nvSpPr>
        <p:spPr bwMode="auto">
          <a:xfrm>
            <a:off x="2765822" y="2295525"/>
            <a:ext cx="6076950" cy="2037160"/>
          </a:xfrm>
          <a:prstGeom prst="rect">
            <a:avLst/>
          </a:prstGeom>
          <a:solidFill>
            <a:srgbClr val="FFFFFF"/>
          </a:solidFill>
          <a:ln w="12700" cmpd="sng">
            <a:solidFill>
              <a:srgbClr val="ADBACA"/>
            </a:solidFill>
            <a:miter lim="800000"/>
          </a:ln>
        </p:spPr>
        <p:txBody>
          <a:bodyPr lIns="68580" tIns="34290" rIns="68580" bIns="34290" anchor="ct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2300">
              <a:solidFill>
                <a:srgbClr val="000000"/>
              </a:solidFill>
            </a:endParaRPr>
          </a:p>
        </p:txBody>
      </p:sp>
      <p:sp>
        <p:nvSpPr>
          <p:cNvPr id="32" name="矩形 7"/>
          <p:cNvSpPr>
            <a:spLocks noChangeArrowheads="1"/>
          </p:cNvSpPr>
          <p:nvPr/>
        </p:nvSpPr>
        <p:spPr bwMode="auto">
          <a:xfrm>
            <a:off x="2962276" y="1689497"/>
            <a:ext cx="5570164" cy="406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spcBef>
                <a:spcPct val="20000"/>
              </a:spcBef>
            </a:pPr>
            <a:r>
              <a:rPr lang="zh-CN" altLang="en-US" sz="11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在此处添加文字在此处添加文字在此处添加文字在此处添加文字在此处添加文字在此处添加文字在此处添加文字在此处添加文字在此处添加请文字</a:t>
            </a:r>
            <a:endParaRPr lang="en-US" altLang="zh-CN" sz="110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3" name="矩形 8"/>
          <p:cNvSpPr>
            <a:spLocks noChangeArrowheads="1"/>
          </p:cNvSpPr>
          <p:nvPr/>
        </p:nvSpPr>
        <p:spPr bwMode="auto">
          <a:xfrm>
            <a:off x="2993697" y="2969419"/>
            <a:ext cx="5754767" cy="389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20000"/>
              </a:lnSpc>
              <a:spcBef>
                <a:spcPct val="20000"/>
              </a:spcBef>
            </a:pPr>
            <a:r>
              <a:rPr lang="zh-CN" altLang="en-US" sz="1100" dirty="0">
                <a:latin typeface="微软雅黑" panose="020B0503020204020204" pitchFamily="34" charset="-122"/>
                <a:ea typeface="微软雅黑" panose="020B0503020204020204" pitchFamily="34" charset="-122"/>
                <a:sym typeface="Arial" panose="020B0604020202020204" pitchFamily="34" charset="0"/>
              </a:rPr>
              <a:t>在此处添加文字在此处添加文字在此处添加文字在此处添加文字在此处添加文字在此处添加文字在此处添加文字在此处添加文字在此处添加请文字</a:t>
            </a:r>
            <a:endParaRPr lang="en-US" altLang="zh-CN" sz="1100"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34" name="矩形 9"/>
          <p:cNvSpPr>
            <a:spLocks noChangeArrowheads="1"/>
          </p:cNvSpPr>
          <p:nvPr/>
        </p:nvSpPr>
        <p:spPr bwMode="auto">
          <a:xfrm>
            <a:off x="2993697" y="3469481"/>
            <a:ext cx="5754767" cy="389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20000"/>
              </a:lnSpc>
              <a:spcBef>
                <a:spcPct val="20000"/>
              </a:spcBef>
            </a:pPr>
            <a:r>
              <a:rPr lang="zh-CN" altLang="en-US" sz="1100" dirty="0">
                <a:latin typeface="微软雅黑" panose="020B0503020204020204" pitchFamily="34" charset="-122"/>
                <a:ea typeface="微软雅黑" panose="020B0503020204020204" pitchFamily="34" charset="-122"/>
                <a:sym typeface="Arial" panose="020B0604020202020204" pitchFamily="34" charset="0"/>
              </a:rPr>
              <a:t>在此处添加文字在此处添加文字在此处添加文字在此处添加文字在此处添加文字在此处添加文字在此处添加文字在此处添加文字在此处添加请文字</a:t>
            </a:r>
            <a:endParaRPr lang="en-US" altLang="zh-CN" sz="1100"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35" name="TextBox 13"/>
          <p:cNvSpPr txBox="1">
            <a:spLocks noChangeArrowheads="1"/>
          </p:cNvSpPr>
          <p:nvPr/>
        </p:nvSpPr>
        <p:spPr bwMode="auto">
          <a:xfrm>
            <a:off x="2901553" y="2664619"/>
            <a:ext cx="145114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sz="1600" b="1" dirty="0">
                <a:solidFill>
                  <a:srgbClr val="445469"/>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altLang="zh-CN" sz="1600" b="1"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pic>
        <p:nvPicPr>
          <p:cNvPr id="11" name="图片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74908" y="0"/>
            <a:ext cx="2306951" cy="859542"/>
          </a:xfrm>
          <a:prstGeom prst="rect">
            <a:avLst/>
          </a:prstGeom>
        </p:spPr>
      </p:pic>
    </p:spTree>
    <p:extLst>
      <p:ext uri="{BB962C8B-B14F-4D97-AF65-F5344CB8AC3E}">
        <p14:creationId xmlns:p14="http://schemas.microsoft.com/office/powerpoint/2010/main" val="286971877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heel(4)">
                                      <p:cBhvr>
                                        <p:cTn id="7" dur="10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9" fill="hold" nodeType="click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additive="base">
                                        <p:cTn id="12" dur="500" fill="hold"/>
                                        <p:tgtEl>
                                          <p:spTgt spid="29"/>
                                        </p:tgtEl>
                                        <p:attrNameLst>
                                          <p:attrName>ppt_x</p:attrName>
                                        </p:attrNameLst>
                                      </p:cBhvr>
                                      <p:tavLst>
                                        <p:tav tm="0">
                                          <p:val>
                                            <p:strVal val="0-#ppt_w/2"/>
                                          </p:val>
                                        </p:tav>
                                        <p:tav tm="100000">
                                          <p:val>
                                            <p:strVal val="#ppt_x"/>
                                          </p:val>
                                        </p:tav>
                                      </p:tavLst>
                                    </p:anim>
                                    <p:anim calcmode="lin" valueType="num">
                                      <p:cBhvr additive="base">
                                        <p:cTn id="13" dur="500" fill="hold"/>
                                        <p:tgtEl>
                                          <p:spTgt spid="29"/>
                                        </p:tgtEl>
                                        <p:attrNameLst>
                                          <p:attrName>ppt_y</p:attrName>
                                        </p:attrNameLst>
                                      </p:cBhvr>
                                      <p:tavLst>
                                        <p:tav tm="0">
                                          <p:val>
                                            <p:strVal val="0-#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1" fill="hold" grpId="0" nodeType="clickEffect">
                                  <p:stCondLst>
                                    <p:cond delay="0"/>
                                  </p:stCondLst>
                                  <p:childTnLst>
                                    <p:set>
                                      <p:cBhvr>
                                        <p:cTn id="17" dur="1" fill="hold">
                                          <p:stCondLst>
                                            <p:cond delay="0"/>
                                          </p:stCondLst>
                                        </p:cTn>
                                        <p:tgtEl>
                                          <p:spTgt spid="30"/>
                                        </p:tgtEl>
                                        <p:attrNameLst>
                                          <p:attrName>style.visibility</p:attrName>
                                        </p:attrNameLst>
                                      </p:cBhvr>
                                      <p:to>
                                        <p:strVal val="visible"/>
                                      </p:to>
                                    </p:set>
                                    <p:anim calcmode="lin" valueType="num">
                                      <p:cBhvr additive="base">
                                        <p:cTn id="18" dur="500" fill="hold"/>
                                        <p:tgtEl>
                                          <p:spTgt spid="30"/>
                                        </p:tgtEl>
                                        <p:attrNameLst>
                                          <p:attrName>ppt_x</p:attrName>
                                        </p:attrNameLst>
                                      </p:cBhvr>
                                      <p:tavLst>
                                        <p:tav tm="0">
                                          <p:val>
                                            <p:strVal val="#ppt_x"/>
                                          </p:val>
                                        </p:tav>
                                        <p:tav tm="100000">
                                          <p:val>
                                            <p:strVal val="#ppt_x"/>
                                          </p:val>
                                        </p:tav>
                                      </p:tavLst>
                                    </p:anim>
                                    <p:anim calcmode="lin" valueType="num">
                                      <p:cBhvr additive="base">
                                        <p:cTn id="19" dur="500" fill="hold"/>
                                        <p:tgtEl>
                                          <p:spTgt spid="30"/>
                                        </p:tgtEl>
                                        <p:attrNameLst>
                                          <p:attrName>ppt_y</p:attrName>
                                        </p:attrNameLst>
                                      </p:cBhvr>
                                      <p:tavLst>
                                        <p:tav tm="0">
                                          <p:val>
                                            <p:strVal val="0-#ppt_h/2"/>
                                          </p:val>
                                        </p:tav>
                                        <p:tav tm="100000">
                                          <p:val>
                                            <p:strVal val="#ppt_y"/>
                                          </p:val>
                                        </p:tav>
                                      </p:tavLst>
                                    </p:anim>
                                  </p:childTnLst>
                                </p:cTn>
                              </p:par>
                            </p:childTnLst>
                          </p:cTn>
                        </p:par>
                        <p:par>
                          <p:cTn id="20" fill="hold">
                            <p:stCondLst>
                              <p:cond delay="5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32"/>
                                        </p:tgtEl>
                                        <p:attrNameLst>
                                          <p:attrName>style.visibility</p:attrName>
                                        </p:attrNameLst>
                                      </p:cBhvr>
                                      <p:to>
                                        <p:strVal val="visible"/>
                                      </p:to>
                                    </p:set>
                                    <p:anim calcmode="lin" valueType="num">
                                      <p:cBhvr>
                                        <p:cTn id="23" dur="25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24" dur="250" fill="hold"/>
                                        <p:tgtEl>
                                          <p:spTgt spid="32"/>
                                        </p:tgtEl>
                                        <p:attrNameLst>
                                          <p:attrName>ppt_y</p:attrName>
                                        </p:attrNameLst>
                                      </p:cBhvr>
                                      <p:tavLst>
                                        <p:tav tm="0">
                                          <p:val>
                                            <p:strVal val="#ppt_y"/>
                                          </p:val>
                                        </p:tav>
                                        <p:tav tm="100000">
                                          <p:val>
                                            <p:strVal val="#ppt_y"/>
                                          </p:val>
                                        </p:tav>
                                      </p:tavLst>
                                    </p:anim>
                                    <p:anim calcmode="lin" valueType="num">
                                      <p:cBhvr>
                                        <p:cTn id="25" dur="25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26" dur="25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27" dur="250" tmFilter="0,0; .5, 1; 1, 1"/>
                                        <p:tgtEl>
                                          <p:spTgt spid="32"/>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grpId="0" nodeType="click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wheel(1)">
                                      <p:cBhvr>
                                        <p:cTn id="32" dur="1250"/>
                                        <p:tgtEl>
                                          <p:spTgt spid="31"/>
                                        </p:tgtEl>
                                      </p:cBhvr>
                                    </p:animEffect>
                                  </p:childTnLst>
                                </p:cTn>
                              </p:par>
                            </p:childTnLst>
                          </p:cTn>
                        </p:par>
                      </p:childTnLst>
                    </p:cTn>
                  </p:par>
                  <p:par>
                    <p:cTn id="33" fill="hold">
                      <p:stCondLst>
                        <p:cond delay="indefinite"/>
                      </p:stCondLst>
                      <p:childTnLst>
                        <p:par>
                          <p:cTn id="34" fill="hold">
                            <p:stCondLst>
                              <p:cond delay="0"/>
                            </p:stCondLst>
                            <p:childTnLst>
                              <p:par>
                                <p:cTn id="35" presetID="56" presetClass="entr" presetSubtype="0" fill="hold" grpId="0" nodeType="clickEffect">
                                  <p:stCondLst>
                                    <p:cond delay="0"/>
                                  </p:stCondLst>
                                  <p:iterate type="lt">
                                    <p:tmPct val="10000"/>
                                  </p:iterate>
                                  <p:childTnLst>
                                    <p:set>
                                      <p:cBhvr>
                                        <p:cTn id="36" dur="1" fill="hold">
                                          <p:stCondLst>
                                            <p:cond delay="0"/>
                                          </p:stCondLst>
                                        </p:cTn>
                                        <p:tgtEl>
                                          <p:spTgt spid="35"/>
                                        </p:tgtEl>
                                        <p:attrNameLst>
                                          <p:attrName>style.visibility</p:attrName>
                                        </p:attrNameLst>
                                      </p:cBhvr>
                                      <p:to>
                                        <p:strVal val="visible"/>
                                      </p:to>
                                    </p:set>
                                    <p:anim by="(-#ppt_w*2)" calcmode="lin" valueType="num">
                                      <p:cBhvr rctx="PPT">
                                        <p:cTn id="37" dur="500" autoRev="1" fill="hold">
                                          <p:stCondLst>
                                            <p:cond delay="0"/>
                                          </p:stCondLst>
                                        </p:cTn>
                                        <p:tgtEl>
                                          <p:spTgt spid="35"/>
                                        </p:tgtEl>
                                        <p:attrNameLst>
                                          <p:attrName>ppt_w</p:attrName>
                                        </p:attrNameLst>
                                      </p:cBhvr>
                                    </p:anim>
                                    <p:anim by="(#ppt_w*0.50)" calcmode="lin" valueType="num">
                                      <p:cBhvr>
                                        <p:cTn id="38" dur="500" decel="50000" autoRev="1" fill="hold">
                                          <p:stCondLst>
                                            <p:cond delay="0"/>
                                          </p:stCondLst>
                                        </p:cTn>
                                        <p:tgtEl>
                                          <p:spTgt spid="35"/>
                                        </p:tgtEl>
                                        <p:attrNameLst>
                                          <p:attrName>ppt_x</p:attrName>
                                        </p:attrNameLst>
                                      </p:cBhvr>
                                    </p:anim>
                                    <p:anim from="(-#ppt_h/2)" to="(#ppt_y)" calcmode="lin" valueType="num">
                                      <p:cBhvr>
                                        <p:cTn id="39" dur="1000" fill="hold">
                                          <p:stCondLst>
                                            <p:cond delay="0"/>
                                          </p:stCondLst>
                                        </p:cTn>
                                        <p:tgtEl>
                                          <p:spTgt spid="35"/>
                                        </p:tgtEl>
                                        <p:attrNameLst>
                                          <p:attrName>ppt_y</p:attrName>
                                        </p:attrNameLst>
                                      </p:cBhvr>
                                    </p:anim>
                                    <p:animRot by="21600000">
                                      <p:cBhvr>
                                        <p:cTn id="40" dur="1000" fill="hold">
                                          <p:stCondLst>
                                            <p:cond delay="0"/>
                                          </p:stCondLst>
                                        </p:cTn>
                                        <p:tgtEl>
                                          <p:spTgt spid="35"/>
                                        </p:tgtEl>
                                        <p:attrNameLst>
                                          <p:attrName>r</p:attrName>
                                        </p:attrNameLst>
                                      </p:cBhvr>
                                    </p:animRot>
                                  </p:childTnLst>
                                </p:cTn>
                              </p:par>
                            </p:childTnLst>
                          </p:cTn>
                        </p:par>
                      </p:childTnLst>
                    </p:cTn>
                  </p:par>
                  <p:par>
                    <p:cTn id="41" fill="hold">
                      <p:stCondLst>
                        <p:cond delay="indefinite"/>
                      </p:stCondLst>
                      <p:childTnLst>
                        <p:par>
                          <p:cTn id="42" fill="hold">
                            <p:stCondLst>
                              <p:cond delay="0"/>
                            </p:stCondLst>
                            <p:childTnLst>
                              <p:par>
                                <p:cTn id="43" presetID="41" presetClass="entr" presetSubtype="0" fill="hold" grpId="1" nodeType="clickEffect">
                                  <p:stCondLst>
                                    <p:cond delay="0"/>
                                  </p:stCondLst>
                                  <p:iterate type="lt">
                                    <p:tmPct val="10000"/>
                                  </p:iterate>
                                  <p:childTnLst>
                                    <p:set>
                                      <p:cBhvr>
                                        <p:cTn id="44" dur="1" fill="hold">
                                          <p:stCondLst>
                                            <p:cond delay="0"/>
                                          </p:stCondLst>
                                        </p:cTn>
                                        <p:tgtEl>
                                          <p:spTgt spid="33"/>
                                        </p:tgtEl>
                                        <p:attrNameLst>
                                          <p:attrName>style.visibility</p:attrName>
                                        </p:attrNameLst>
                                      </p:cBhvr>
                                      <p:to>
                                        <p:strVal val="visible"/>
                                      </p:to>
                                    </p:set>
                                    <p:anim calcmode="lin" valueType="num">
                                      <p:cBhvr>
                                        <p:cTn id="45" dur="25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46" dur="250" fill="hold"/>
                                        <p:tgtEl>
                                          <p:spTgt spid="33"/>
                                        </p:tgtEl>
                                        <p:attrNameLst>
                                          <p:attrName>ppt_y</p:attrName>
                                        </p:attrNameLst>
                                      </p:cBhvr>
                                      <p:tavLst>
                                        <p:tav tm="0">
                                          <p:val>
                                            <p:strVal val="#ppt_y"/>
                                          </p:val>
                                        </p:tav>
                                        <p:tav tm="100000">
                                          <p:val>
                                            <p:strVal val="#ppt_y"/>
                                          </p:val>
                                        </p:tav>
                                      </p:tavLst>
                                    </p:anim>
                                    <p:anim calcmode="lin" valueType="num">
                                      <p:cBhvr>
                                        <p:cTn id="47" dur="25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48" dur="25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49" dur="250" tmFilter="0,0; .5, 1; 1, 1"/>
                                        <p:tgtEl>
                                          <p:spTgt spid="33"/>
                                        </p:tgtEl>
                                      </p:cBhvr>
                                    </p:animEffect>
                                  </p:childTnLst>
                                </p:cTn>
                              </p:par>
                            </p:childTnLst>
                          </p:cTn>
                        </p:par>
                      </p:childTnLst>
                    </p:cTn>
                  </p:par>
                  <p:par>
                    <p:cTn id="50" fill="hold">
                      <p:stCondLst>
                        <p:cond delay="indefinite"/>
                      </p:stCondLst>
                      <p:childTnLst>
                        <p:par>
                          <p:cTn id="51" fill="hold">
                            <p:stCondLst>
                              <p:cond delay="0"/>
                            </p:stCondLst>
                            <p:childTnLst>
                              <p:par>
                                <p:cTn id="52" presetID="41" presetClass="entr" presetSubtype="0" fill="hold" grpId="0" nodeType="clickEffect">
                                  <p:stCondLst>
                                    <p:cond delay="0"/>
                                  </p:stCondLst>
                                  <p:iterate type="lt">
                                    <p:tmPct val="10000"/>
                                  </p:iterate>
                                  <p:childTnLst>
                                    <p:set>
                                      <p:cBhvr>
                                        <p:cTn id="53" dur="1" fill="hold">
                                          <p:stCondLst>
                                            <p:cond delay="0"/>
                                          </p:stCondLst>
                                        </p:cTn>
                                        <p:tgtEl>
                                          <p:spTgt spid="34"/>
                                        </p:tgtEl>
                                        <p:attrNameLst>
                                          <p:attrName>style.visibility</p:attrName>
                                        </p:attrNameLst>
                                      </p:cBhvr>
                                      <p:to>
                                        <p:strVal val="visible"/>
                                      </p:to>
                                    </p:set>
                                    <p:anim calcmode="lin" valueType="num">
                                      <p:cBhvr>
                                        <p:cTn id="54" dur="25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55" dur="250" fill="hold"/>
                                        <p:tgtEl>
                                          <p:spTgt spid="34"/>
                                        </p:tgtEl>
                                        <p:attrNameLst>
                                          <p:attrName>ppt_y</p:attrName>
                                        </p:attrNameLst>
                                      </p:cBhvr>
                                      <p:tavLst>
                                        <p:tav tm="0">
                                          <p:val>
                                            <p:strVal val="#ppt_y"/>
                                          </p:val>
                                        </p:tav>
                                        <p:tav tm="100000">
                                          <p:val>
                                            <p:strVal val="#ppt_y"/>
                                          </p:val>
                                        </p:tav>
                                      </p:tavLst>
                                    </p:anim>
                                    <p:anim calcmode="lin" valueType="num">
                                      <p:cBhvr>
                                        <p:cTn id="56" dur="25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57" dur="25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58" dur="250" tmFilter="0,0; .5, 1; 1, 1"/>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30" grpId="0" animBg="1"/>
      <p:bldP spid="31" grpId="0" animBg="1"/>
      <p:bldP spid="32" grpId="0"/>
      <p:bldP spid="33" grpId="1"/>
      <p:bldP spid="34" grpId="0"/>
      <p:bldP spid="3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a:extLst>
              <a:ext uri="{BEBA8EAE-BF5A-486C-A8C5-ECC9F3942E4B}">
                <a14:imgProps xmlns:a14="http://schemas.microsoft.com/office/drawing/2010/main">
                  <a14:imgLayer r:embed="rId3">
                    <a14:imgEffect>
                      <a14:sharpenSoften amount="-25000"/>
                    </a14:imgEffect>
                    <a14:imgEffect>
                      <a14:saturation sat="66000"/>
                    </a14:imgEffect>
                  </a14:imgLayer>
                </a14:imgProps>
              </a:ext>
              <a:ext uri="{28A0092B-C50C-407E-A947-70E740481C1C}">
                <a14:useLocalDpi xmlns:a14="http://schemas.microsoft.com/office/drawing/2010/main" val="0"/>
              </a:ext>
            </a:extLst>
          </a:blip>
          <a:srcRect t="3388" b="12300"/>
          <a:stretch/>
        </p:blipFill>
        <p:spPr>
          <a:xfrm>
            <a:off x="0" y="1"/>
            <a:ext cx="9144000" cy="5143500"/>
          </a:xfrm>
          <a:prstGeom prst="rect">
            <a:avLst/>
          </a:prstGeom>
        </p:spPr>
      </p:pic>
      <p:sp>
        <p:nvSpPr>
          <p:cNvPr id="5" name="矩形 4"/>
          <p:cNvSpPr/>
          <p:nvPr/>
        </p:nvSpPr>
        <p:spPr>
          <a:xfrm>
            <a:off x="0" y="0"/>
            <a:ext cx="4572000" cy="5143500"/>
          </a:xfrm>
          <a:prstGeom prst="rect">
            <a:avLst/>
          </a:prstGeom>
          <a:solidFill>
            <a:srgbClr val="00B050">
              <a:alpha val="8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1259632" y="267494"/>
            <a:ext cx="2304256" cy="523220"/>
          </a:xfrm>
          <a:prstGeom prst="rect">
            <a:avLst/>
          </a:prstGeom>
          <a:noFill/>
        </p:spPr>
        <p:txBody>
          <a:bodyPr wrap="square" rtlCol="0">
            <a:spAutoFit/>
          </a:bodyPr>
          <a:lstStyle/>
          <a:p>
            <a:r>
              <a:rPr lang="zh-CN" altLang="en-US" sz="2800" b="1" spc="300" dirty="0" smtClean="0">
                <a:solidFill>
                  <a:schemeClr val="bg1"/>
                </a:solidFill>
                <a:latin typeface="微软雅黑" panose="020B0503020204020204" pitchFamily="34" charset="-122"/>
                <a:ea typeface="微软雅黑" panose="020B0503020204020204" pitchFamily="34" charset="-122"/>
              </a:rPr>
              <a:t>请输入标题</a:t>
            </a:r>
            <a:endParaRPr lang="zh-CN" altLang="en-US" sz="2800" b="1" spc="300" dirty="0">
              <a:solidFill>
                <a:schemeClr val="bg1"/>
              </a:solidFill>
              <a:latin typeface="微软雅黑" panose="020B0503020204020204" pitchFamily="34" charset="-122"/>
              <a:ea typeface="微软雅黑" panose="020B0503020204020204" pitchFamily="34" charset="-122"/>
            </a:endParaRPr>
          </a:p>
        </p:txBody>
      </p:sp>
      <p:sp>
        <p:nvSpPr>
          <p:cNvPr id="7" name="TextBox 6"/>
          <p:cNvSpPr txBox="1"/>
          <p:nvPr/>
        </p:nvSpPr>
        <p:spPr>
          <a:xfrm>
            <a:off x="179512" y="987574"/>
            <a:ext cx="3384376" cy="3323987"/>
          </a:xfrm>
          <a:prstGeom prst="rect">
            <a:avLst/>
          </a:prstGeom>
          <a:noFill/>
        </p:spPr>
        <p:txBody>
          <a:bodyPr wrap="squar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在此输入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r>
              <a:rPr lang="zh-CN" altLang="en-US" sz="1400" dirty="0">
                <a:solidFill>
                  <a:schemeClr val="bg1"/>
                </a:solidFill>
                <a:latin typeface="微软雅黑" panose="020B0503020204020204" pitchFamily="34" charset="-122"/>
                <a:ea typeface="微软雅黑" panose="020B0503020204020204" pitchFamily="34" charset="-122"/>
              </a:rPr>
              <a:t>在此输入文字</a:t>
            </a:r>
          </a:p>
          <a:p>
            <a:r>
              <a:rPr lang="zh-CN" altLang="en-US" sz="1400" dirty="0">
                <a:solidFill>
                  <a:schemeClr val="bg1"/>
                </a:solidFill>
                <a:latin typeface="微软雅黑" panose="020B0503020204020204" pitchFamily="34" charset="-122"/>
                <a:ea typeface="微软雅黑" panose="020B0503020204020204" pitchFamily="34" charset="-122"/>
              </a:rPr>
              <a:t>在此输入文字</a:t>
            </a:r>
          </a:p>
          <a:p>
            <a:r>
              <a:rPr lang="zh-CN" altLang="en-US" sz="1400" dirty="0">
                <a:solidFill>
                  <a:schemeClr val="bg1"/>
                </a:solidFill>
                <a:latin typeface="微软雅黑" panose="020B0503020204020204" pitchFamily="34" charset="-122"/>
                <a:ea typeface="微软雅黑" panose="020B0503020204020204" pitchFamily="34" charset="-122"/>
              </a:rPr>
              <a:t>在此输入文字</a:t>
            </a:r>
          </a:p>
          <a:p>
            <a:r>
              <a:rPr lang="zh-CN" altLang="en-US" sz="1400" dirty="0">
                <a:solidFill>
                  <a:schemeClr val="bg1"/>
                </a:solidFill>
                <a:latin typeface="微软雅黑" panose="020B0503020204020204" pitchFamily="34" charset="-122"/>
                <a:ea typeface="微软雅黑" panose="020B0503020204020204" pitchFamily="34" charset="-122"/>
              </a:rPr>
              <a:t>在此输入文字</a:t>
            </a:r>
          </a:p>
          <a:p>
            <a:r>
              <a:rPr lang="zh-CN" altLang="en-US" sz="1400" dirty="0">
                <a:solidFill>
                  <a:schemeClr val="bg1"/>
                </a:solidFill>
                <a:latin typeface="微软雅黑" panose="020B0503020204020204" pitchFamily="34" charset="-122"/>
                <a:ea typeface="微软雅黑" panose="020B0503020204020204" pitchFamily="34" charset="-122"/>
              </a:rPr>
              <a:t>在此输入文字</a:t>
            </a:r>
          </a:p>
          <a:p>
            <a:r>
              <a:rPr lang="zh-CN" altLang="en-US" sz="1400" dirty="0">
                <a:solidFill>
                  <a:schemeClr val="bg1"/>
                </a:solidFill>
                <a:latin typeface="微软雅黑" panose="020B0503020204020204" pitchFamily="34" charset="-122"/>
                <a:ea typeface="微软雅黑" panose="020B0503020204020204" pitchFamily="34" charset="-122"/>
              </a:rPr>
              <a:t>在此输入文字</a:t>
            </a:r>
          </a:p>
          <a:p>
            <a:r>
              <a:rPr lang="zh-CN" altLang="en-US" sz="1400" dirty="0">
                <a:solidFill>
                  <a:schemeClr val="bg1"/>
                </a:solidFill>
                <a:latin typeface="微软雅黑" panose="020B0503020204020204" pitchFamily="34" charset="-122"/>
                <a:ea typeface="微软雅黑" panose="020B0503020204020204" pitchFamily="34" charset="-122"/>
              </a:rPr>
              <a:t>在此输入</a:t>
            </a:r>
            <a:r>
              <a:rPr lang="zh-CN" altLang="en-US" sz="1400" dirty="0" smtClean="0">
                <a:solidFill>
                  <a:schemeClr val="bg1"/>
                </a:solidFill>
                <a:latin typeface="微软雅黑" panose="020B0503020204020204" pitchFamily="34" charset="-122"/>
                <a:ea typeface="微软雅黑" panose="020B0503020204020204" pitchFamily="34" charset="-122"/>
              </a:rPr>
              <a:t>文字</a:t>
            </a:r>
            <a:r>
              <a:rPr lang="zh-CN" altLang="en-US" sz="1400" dirty="0">
                <a:solidFill>
                  <a:schemeClr val="bg1"/>
                </a:solidFill>
                <a:latin typeface="微软雅黑" panose="020B0503020204020204" pitchFamily="34" charset="-122"/>
                <a:ea typeface="微软雅黑" panose="020B0503020204020204" pitchFamily="34" charset="-122"/>
              </a:rPr>
              <a:t>在此输入文字</a:t>
            </a:r>
          </a:p>
          <a:p>
            <a:r>
              <a:rPr lang="zh-CN" altLang="en-US" sz="1400" dirty="0">
                <a:solidFill>
                  <a:schemeClr val="bg1"/>
                </a:solidFill>
                <a:latin typeface="微软雅黑" panose="020B0503020204020204" pitchFamily="34" charset="-122"/>
                <a:ea typeface="微软雅黑" panose="020B0503020204020204" pitchFamily="34" charset="-122"/>
              </a:rPr>
              <a:t>在此输入文字</a:t>
            </a:r>
          </a:p>
          <a:p>
            <a:r>
              <a:rPr lang="zh-CN" altLang="en-US" sz="1400" dirty="0">
                <a:solidFill>
                  <a:schemeClr val="bg1"/>
                </a:solidFill>
                <a:latin typeface="微软雅黑" panose="020B0503020204020204" pitchFamily="34" charset="-122"/>
                <a:ea typeface="微软雅黑" panose="020B0503020204020204" pitchFamily="34" charset="-122"/>
              </a:rPr>
              <a:t>在此输入文字</a:t>
            </a:r>
          </a:p>
          <a:p>
            <a:r>
              <a:rPr lang="zh-CN" altLang="en-US" sz="1400" dirty="0">
                <a:solidFill>
                  <a:schemeClr val="bg1"/>
                </a:solidFill>
                <a:latin typeface="微软雅黑" panose="020B0503020204020204" pitchFamily="34" charset="-122"/>
                <a:ea typeface="微软雅黑" panose="020B0503020204020204" pitchFamily="34" charset="-122"/>
              </a:rPr>
              <a:t>在此输入文字</a:t>
            </a:r>
          </a:p>
          <a:p>
            <a:r>
              <a:rPr lang="zh-CN" altLang="en-US" sz="1400" dirty="0">
                <a:solidFill>
                  <a:schemeClr val="bg1"/>
                </a:solidFill>
                <a:latin typeface="微软雅黑" panose="020B0503020204020204" pitchFamily="34" charset="-122"/>
                <a:ea typeface="微软雅黑" panose="020B0503020204020204" pitchFamily="34" charset="-122"/>
              </a:rPr>
              <a:t>在此输入文字</a:t>
            </a:r>
          </a:p>
          <a:p>
            <a:r>
              <a:rPr lang="zh-CN" altLang="en-US" sz="1400" dirty="0">
                <a:solidFill>
                  <a:schemeClr val="bg1"/>
                </a:solidFill>
                <a:latin typeface="微软雅黑" panose="020B0503020204020204" pitchFamily="34" charset="-122"/>
                <a:ea typeface="微软雅黑" panose="020B0503020204020204" pitchFamily="34" charset="-122"/>
              </a:rPr>
              <a:t>在此输入文字</a:t>
            </a:r>
          </a:p>
          <a:p>
            <a:r>
              <a:rPr lang="zh-CN" altLang="en-US" sz="1400" dirty="0">
                <a:solidFill>
                  <a:schemeClr val="bg1"/>
                </a:solidFill>
                <a:latin typeface="微软雅黑" panose="020B0503020204020204" pitchFamily="34" charset="-122"/>
                <a:ea typeface="微软雅黑" panose="020B0503020204020204" pitchFamily="34" charset="-122"/>
              </a:rPr>
              <a:t>在此输入文字</a:t>
            </a:r>
          </a:p>
          <a:p>
            <a:r>
              <a:rPr lang="zh-CN" altLang="en-US" sz="1400" dirty="0">
                <a:solidFill>
                  <a:schemeClr val="bg1"/>
                </a:solidFill>
                <a:latin typeface="微软雅黑" panose="020B0503020204020204" pitchFamily="34" charset="-122"/>
                <a:ea typeface="微软雅黑" panose="020B0503020204020204" pitchFamily="34" charset="-122"/>
              </a:rPr>
              <a:t>在此输入文字</a:t>
            </a:r>
          </a:p>
          <a:p>
            <a:endParaRPr lang="zh-CN" altLang="en-US" sz="1400" dirty="0">
              <a:solidFill>
                <a:schemeClr val="bg1"/>
              </a:solidFill>
              <a:latin typeface="微软雅黑" panose="020B0503020204020204" pitchFamily="34" charset="-122"/>
              <a:ea typeface="微软雅黑" panose="020B0503020204020204" pitchFamily="34" charset="-122"/>
            </a:endParaRPr>
          </a:p>
        </p:txBody>
      </p:sp>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25779"/>
            <a:ext cx="1297492" cy="483430"/>
          </a:xfrm>
          <a:prstGeom prst="rect">
            <a:avLst/>
          </a:prstGeom>
        </p:spPr>
      </p:pic>
    </p:spTree>
    <p:extLst>
      <p:ext uri="{BB962C8B-B14F-4D97-AF65-F5344CB8AC3E}">
        <p14:creationId xmlns:p14="http://schemas.microsoft.com/office/powerpoint/2010/main" val="110879258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par>
                          <p:cTn id="13" fill="hold">
                            <p:stCondLst>
                              <p:cond delay="10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6"/>
                                        </p:tgtEl>
                                        <p:attrNameLst>
                                          <p:attrName>style.visibility</p:attrName>
                                        </p:attrNameLst>
                                      </p:cBhvr>
                                      <p:to>
                                        <p:strVal val="visible"/>
                                      </p:to>
                                    </p:set>
                                    <p:anim by="(-#ppt_w*2)" calcmode="lin" valueType="num">
                                      <p:cBhvr rctx="PPT">
                                        <p:cTn id="16" dur="375" autoRev="1" fill="hold">
                                          <p:stCondLst>
                                            <p:cond delay="0"/>
                                          </p:stCondLst>
                                        </p:cTn>
                                        <p:tgtEl>
                                          <p:spTgt spid="6"/>
                                        </p:tgtEl>
                                        <p:attrNameLst>
                                          <p:attrName>ppt_w</p:attrName>
                                        </p:attrNameLst>
                                      </p:cBhvr>
                                    </p:anim>
                                    <p:anim by="(#ppt_w*0.50)" calcmode="lin" valueType="num">
                                      <p:cBhvr>
                                        <p:cTn id="17" dur="375" decel="50000" autoRev="1" fill="hold">
                                          <p:stCondLst>
                                            <p:cond delay="0"/>
                                          </p:stCondLst>
                                        </p:cTn>
                                        <p:tgtEl>
                                          <p:spTgt spid="6"/>
                                        </p:tgtEl>
                                        <p:attrNameLst>
                                          <p:attrName>ppt_x</p:attrName>
                                        </p:attrNameLst>
                                      </p:cBhvr>
                                    </p:anim>
                                    <p:anim from="(-#ppt_h/2)" to="(#ppt_y)" calcmode="lin" valueType="num">
                                      <p:cBhvr>
                                        <p:cTn id="18" dur="750" fill="hold">
                                          <p:stCondLst>
                                            <p:cond delay="0"/>
                                          </p:stCondLst>
                                        </p:cTn>
                                        <p:tgtEl>
                                          <p:spTgt spid="6"/>
                                        </p:tgtEl>
                                        <p:attrNameLst>
                                          <p:attrName>ppt_y</p:attrName>
                                        </p:attrNameLst>
                                      </p:cBhvr>
                                    </p:anim>
                                    <p:animRot by="21600000">
                                      <p:cBhvr>
                                        <p:cTn id="19" dur="750" fill="hold">
                                          <p:stCondLst>
                                            <p:cond delay="0"/>
                                          </p:stCondLst>
                                        </p:cTn>
                                        <p:tgtEl>
                                          <p:spTgt spid="6"/>
                                        </p:tgtEl>
                                        <p:attrNameLst>
                                          <p:attrName>r</p:attrName>
                                        </p:attrNameLst>
                                      </p:cBhvr>
                                    </p:animRot>
                                  </p:childTnLst>
                                </p:cTn>
                              </p:par>
                            </p:childTnLst>
                          </p:cTn>
                        </p:par>
                        <p:par>
                          <p:cTn id="20" fill="hold">
                            <p:stCondLst>
                              <p:cond delay="205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7"/>
                                        </p:tgtEl>
                                        <p:attrNameLst>
                                          <p:attrName>style.visibility</p:attrName>
                                        </p:attrNameLst>
                                      </p:cBhvr>
                                      <p:to>
                                        <p:strVal val="visible"/>
                                      </p:to>
                                    </p:set>
                                    <p:anim calcmode="lin" valueType="num">
                                      <p:cBhvr>
                                        <p:cTn id="23" dur="25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4" dur="250" fill="hold"/>
                                        <p:tgtEl>
                                          <p:spTgt spid="7"/>
                                        </p:tgtEl>
                                        <p:attrNameLst>
                                          <p:attrName>ppt_y</p:attrName>
                                        </p:attrNameLst>
                                      </p:cBhvr>
                                      <p:tavLst>
                                        <p:tav tm="0">
                                          <p:val>
                                            <p:strVal val="#ppt_y"/>
                                          </p:val>
                                        </p:tav>
                                        <p:tav tm="100000">
                                          <p:val>
                                            <p:strVal val="#ppt_y"/>
                                          </p:val>
                                        </p:tav>
                                      </p:tavLst>
                                    </p:anim>
                                    <p:anim calcmode="lin" valueType="num">
                                      <p:cBhvr>
                                        <p:cTn id="25" dur="25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6" dur="25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7" dur="25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直角三角形 10"/>
          <p:cNvSpPr/>
          <p:nvPr/>
        </p:nvSpPr>
        <p:spPr>
          <a:xfrm rot="21052515">
            <a:off x="303921" y="167221"/>
            <a:ext cx="575324" cy="519647"/>
          </a:xfrm>
          <a:prstGeom prst="r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sp>
        <p:nvSpPr>
          <p:cNvPr id="13" name="文本框 12"/>
          <p:cNvSpPr txBox="1"/>
          <p:nvPr/>
        </p:nvSpPr>
        <p:spPr>
          <a:xfrm>
            <a:off x="986859" y="345747"/>
            <a:ext cx="2313554" cy="392415"/>
          </a:xfrm>
          <a:prstGeom prst="rect">
            <a:avLst/>
          </a:prstGeom>
          <a:noFill/>
        </p:spPr>
        <p:txBody>
          <a:bodyPr wrap="square" lIns="68580" tIns="34290" rIns="68580" bIns="34290" rtlCol="0">
            <a:spAutoFit/>
          </a:bodyPr>
          <a:lstStyle/>
          <a:p>
            <a:pPr algn="ctr"/>
            <a:r>
              <a:rPr lang="zh-CN" altLang="en-US" sz="2100" b="1" dirty="0">
                <a:solidFill>
                  <a:srgbClr val="1A2A44"/>
                </a:solidFill>
                <a:ea typeface="微软雅黑" panose="020B0503020204020204" pitchFamily="34" charset="-122"/>
              </a:rPr>
              <a:t>在此输入标题内容</a:t>
            </a:r>
          </a:p>
        </p:txBody>
      </p:sp>
      <p:sp>
        <p:nvSpPr>
          <p:cNvPr id="15" name="矩形 14"/>
          <p:cNvSpPr/>
          <p:nvPr/>
        </p:nvSpPr>
        <p:spPr>
          <a:xfrm rot="5400000">
            <a:off x="4479476" y="367397"/>
            <a:ext cx="185057" cy="914400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grpSp>
        <p:nvGrpSpPr>
          <p:cNvPr id="6" name="组合 5"/>
          <p:cNvGrpSpPr/>
          <p:nvPr/>
        </p:nvGrpSpPr>
        <p:grpSpPr>
          <a:xfrm>
            <a:off x="548286" y="1365478"/>
            <a:ext cx="2537814" cy="3114296"/>
            <a:chOff x="1016798" y="1428750"/>
            <a:chExt cx="3212299" cy="4152395"/>
          </a:xfrm>
        </p:grpSpPr>
        <p:sp>
          <p:nvSpPr>
            <p:cNvPr id="8" name="Rounded Rectangle 5"/>
            <p:cNvSpPr/>
            <p:nvPr/>
          </p:nvSpPr>
          <p:spPr>
            <a:xfrm>
              <a:off x="1016798" y="1428750"/>
              <a:ext cx="3212299" cy="1028700"/>
            </a:xfrm>
            <a:prstGeom prst="roundRect">
              <a:avLst>
                <a:gd name="adj" fmla="val 20602"/>
              </a:avLst>
            </a:prstGeom>
            <a:solidFill>
              <a:srgbClr val="1A2A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00" dirty="0">
                <a:solidFill>
                  <a:schemeClr val="bg1"/>
                </a:solidFill>
                <a:ea typeface="Roboto" panose="02000000000000000000" pitchFamily="2" charset="0"/>
              </a:endParaRPr>
            </a:p>
          </p:txBody>
        </p:sp>
        <p:sp>
          <p:nvSpPr>
            <p:cNvPr id="9" name="Folded Corner 6"/>
            <p:cNvSpPr/>
            <p:nvPr/>
          </p:nvSpPr>
          <p:spPr>
            <a:xfrm>
              <a:off x="1016798" y="2138104"/>
              <a:ext cx="3212299" cy="3443041"/>
            </a:xfrm>
            <a:prstGeom prst="foldedCorner">
              <a:avLst>
                <a:gd name="adj" fmla="val 33850"/>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文本框 6"/>
          <p:cNvSpPr txBox="1"/>
          <p:nvPr/>
        </p:nvSpPr>
        <p:spPr>
          <a:xfrm>
            <a:off x="1483818" y="1408340"/>
            <a:ext cx="758639" cy="484748"/>
          </a:xfrm>
          <a:prstGeom prst="rect">
            <a:avLst/>
          </a:prstGeom>
          <a:noFill/>
        </p:spPr>
        <p:txBody>
          <a:bodyPr wrap="square" lIns="68580" tIns="34290" rIns="68580" bIns="34290" rtlCol="0">
            <a:spAutoFit/>
          </a:bodyPr>
          <a:lstStyle/>
          <a:p>
            <a:pPr algn="ctr"/>
            <a:r>
              <a:rPr lang="en-US" altLang="zh-CN" sz="2700" b="1" dirty="0">
                <a:solidFill>
                  <a:schemeClr val="bg1"/>
                </a:solidFill>
                <a:ea typeface="微软雅黑" panose="020B0503020204020204" pitchFamily="34" charset="-122"/>
              </a:rPr>
              <a:t>30%</a:t>
            </a:r>
            <a:endParaRPr lang="zh-CN" altLang="en-US" sz="2700" b="1" dirty="0">
              <a:solidFill>
                <a:schemeClr val="bg1"/>
              </a:solidFill>
              <a:ea typeface="微软雅黑" panose="020B0503020204020204" pitchFamily="34" charset="-122"/>
            </a:endParaRPr>
          </a:p>
        </p:txBody>
      </p:sp>
      <p:grpSp>
        <p:nvGrpSpPr>
          <p:cNvPr id="12" name="组合 11"/>
          <p:cNvGrpSpPr/>
          <p:nvPr/>
        </p:nvGrpSpPr>
        <p:grpSpPr>
          <a:xfrm>
            <a:off x="3303093" y="1365478"/>
            <a:ext cx="2537814" cy="3114296"/>
            <a:chOff x="1016798" y="1428750"/>
            <a:chExt cx="3212299" cy="4152395"/>
          </a:xfrm>
        </p:grpSpPr>
        <p:sp>
          <p:nvSpPr>
            <p:cNvPr id="16" name="Rounded Rectangle 5"/>
            <p:cNvSpPr/>
            <p:nvPr/>
          </p:nvSpPr>
          <p:spPr>
            <a:xfrm>
              <a:off x="1016798" y="1428750"/>
              <a:ext cx="3212299" cy="1028700"/>
            </a:xfrm>
            <a:prstGeom prst="roundRect">
              <a:avLst>
                <a:gd name="adj" fmla="val 20602"/>
              </a:avLst>
            </a:prstGeom>
            <a:solidFill>
              <a:srgbClr val="1A2A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00" dirty="0">
                <a:solidFill>
                  <a:schemeClr val="bg1"/>
                </a:solidFill>
                <a:ea typeface="Roboto" panose="02000000000000000000" pitchFamily="2" charset="0"/>
              </a:endParaRPr>
            </a:p>
          </p:txBody>
        </p:sp>
        <p:sp>
          <p:nvSpPr>
            <p:cNvPr id="17" name="Folded Corner 6"/>
            <p:cNvSpPr/>
            <p:nvPr/>
          </p:nvSpPr>
          <p:spPr>
            <a:xfrm>
              <a:off x="1016798" y="2138104"/>
              <a:ext cx="3212299" cy="3443041"/>
            </a:xfrm>
            <a:prstGeom prst="foldedCorner">
              <a:avLst>
                <a:gd name="adj" fmla="val 33850"/>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文本框 13"/>
          <p:cNvSpPr txBox="1"/>
          <p:nvPr/>
        </p:nvSpPr>
        <p:spPr>
          <a:xfrm>
            <a:off x="4238625" y="1408340"/>
            <a:ext cx="801461" cy="484748"/>
          </a:xfrm>
          <a:prstGeom prst="rect">
            <a:avLst/>
          </a:prstGeom>
          <a:noFill/>
        </p:spPr>
        <p:txBody>
          <a:bodyPr wrap="square" lIns="68580" tIns="34290" rIns="68580" bIns="34290" rtlCol="0">
            <a:spAutoFit/>
          </a:bodyPr>
          <a:lstStyle/>
          <a:p>
            <a:pPr algn="ctr"/>
            <a:r>
              <a:rPr lang="en-US" altLang="zh-CN" sz="2700" b="1" dirty="0">
                <a:solidFill>
                  <a:schemeClr val="bg1"/>
                </a:solidFill>
                <a:ea typeface="微软雅黑" panose="020B0503020204020204" pitchFamily="34" charset="-122"/>
              </a:rPr>
              <a:t>50%</a:t>
            </a:r>
            <a:endParaRPr lang="zh-CN" altLang="en-US" sz="2700" b="1" dirty="0">
              <a:solidFill>
                <a:schemeClr val="bg1"/>
              </a:solidFill>
              <a:ea typeface="微软雅黑" panose="020B0503020204020204" pitchFamily="34" charset="-122"/>
            </a:endParaRPr>
          </a:p>
        </p:txBody>
      </p:sp>
      <p:grpSp>
        <p:nvGrpSpPr>
          <p:cNvPr id="19" name="组合 18"/>
          <p:cNvGrpSpPr/>
          <p:nvPr/>
        </p:nvGrpSpPr>
        <p:grpSpPr>
          <a:xfrm>
            <a:off x="6057900" y="1365478"/>
            <a:ext cx="2537814" cy="3114296"/>
            <a:chOff x="1016798" y="1428750"/>
            <a:chExt cx="3212299" cy="4152395"/>
          </a:xfrm>
        </p:grpSpPr>
        <p:sp>
          <p:nvSpPr>
            <p:cNvPr id="21" name="Rounded Rectangle 5"/>
            <p:cNvSpPr/>
            <p:nvPr/>
          </p:nvSpPr>
          <p:spPr>
            <a:xfrm>
              <a:off x="1016798" y="1428750"/>
              <a:ext cx="3212299" cy="1028700"/>
            </a:xfrm>
            <a:prstGeom prst="roundRect">
              <a:avLst>
                <a:gd name="adj" fmla="val 20602"/>
              </a:avLst>
            </a:prstGeom>
            <a:solidFill>
              <a:srgbClr val="1A2A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00" dirty="0">
                <a:solidFill>
                  <a:schemeClr val="bg1"/>
                </a:solidFill>
                <a:ea typeface="Roboto" panose="02000000000000000000" pitchFamily="2" charset="0"/>
              </a:endParaRPr>
            </a:p>
          </p:txBody>
        </p:sp>
        <p:sp>
          <p:nvSpPr>
            <p:cNvPr id="22" name="Folded Corner 6"/>
            <p:cNvSpPr/>
            <p:nvPr/>
          </p:nvSpPr>
          <p:spPr>
            <a:xfrm>
              <a:off x="1016798" y="2138104"/>
              <a:ext cx="3212299" cy="3443041"/>
            </a:xfrm>
            <a:prstGeom prst="foldedCorner">
              <a:avLst>
                <a:gd name="adj" fmla="val 33850"/>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文本框 19"/>
          <p:cNvSpPr txBox="1"/>
          <p:nvPr/>
        </p:nvSpPr>
        <p:spPr>
          <a:xfrm>
            <a:off x="6971660" y="1408340"/>
            <a:ext cx="811625" cy="484748"/>
          </a:xfrm>
          <a:prstGeom prst="rect">
            <a:avLst/>
          </a:prstGeom>
          <a:noFill/>
        </p:spPr>
        <p:txBody>
          <a:bodyPr wrap="square" lIns="68580" tIns="34290" rIns="68580" bIns="34290" rtlCol="0">
            <a:spAutoFit/>
          </a:bodyPr>
          <a:lstStyle/>
          <a:p>
            <a:pPr algn="ctr"/>
            <a:r>
              <a:rPr lang="en-US" altLang="zh-CN" sz="2700" b="1" dirty="0">
                <a:solidFill>
                  <a:schemeClr val="bg1"/>
                </a:solidFill>
                <a:ea typeface="微软雅黑" panose="020B0503020204020204" pitchFamily="34" charset="-122"/>
              </a:rPr>
              <a:t>80%</a:t>
            </a:r>
            <a:endParaRPr lang="zh-CN" altLang="en-US" sz="2700" b="1" dirty="0">
              <a:solidFill>
                <a:schemeClr val="bg1"/>
              </a:solidFill>
              <a:ea typeface="微软雅黑" panose="020B0503020204020204" pitchFamily="34" charset="-122"/>
            </a:endParaRPr>
          </a:p>
        </p:txBody>
      </p:sp>
      <p:grpSp>
        <p:nvGrpSpPr>
          <p:cNvPr id="23" name="组合 22"/>
          <p:cNvGrpSpPr/>
          <p:nvPr/>
        </p:nvGrpSpPr>
        <p:grpSpPr>
          <a:xfrm>
            <a:off x="688481" y="2052112"/>
            <a:ext cx="2257425" cy="1780956"/>
            <a:chOff x="917974" y="2953863"/>
            <a:chExt cx="3009900" cy="2374608"/>
          </a:xfrm>
        </p:grpSpPr>
        <p:sp>
          <p:nvSpPr>
            <p:cNvPr id="24" name="文本框 23"/>
            <p:cNvSpPr txBox="1"/>
            <p:nvPr/>
          </p:nvSpPr>
          <p:spPr>
            <a:xfrm>
              <a:off x="917974" y="3666478"/>
              <a:ext cx="3009900" cy="1661993"/>
            </a:xfrm>
            <a:prstGeom prst="rect">
              <a:avLst/>
            </a:prstGeom>
            <a:noFill/>
          </p:spPr>
          <p:txBody>
            <a:bodyPr wrap="square" rtlCol="0">
              <a:spAutoFit/>
            </a:bodyPr>
            <a:lstStyle/>
            <a:p>
              <a:pPr algn="ctr"/>
              <a:r>
                <a:rPr lang="zh-CN" altLang="en-US" sz="1500" b="1" dirty="0">
                  <a:solidFill>
                    <a:schemeClr val="bg1"/>
                  </a:solidFill>
                  <a:ea typeface="微软雅黑" panose="020B0503020204020204" pitchFamily="34" charset="-122"/>
                </a:rPr>
                <a:t>在此输入标题内容</a:t>
              </a:r>
              <a:endParaRPr lang="en-US" altLang="zh-CN" sz="1500" b="1" dirty="0">
                <a:solidFill>
                  <a:schemeClr val="bg1"/>
                </a:solidFill>
                <a:ea typeface="微软雅黑" panose="020B0503020204020204" pitchFamily="34" charset="-122"/>
              </a:endParaRPr>
            </a:p>
            <a:p>
              <a:pPr algn="ctr"/>
              <a:r>
                <a:rPr lang="zh-CN" altLang="en-US" sz="1500" dirty="0">
                  <a:solidFill>
                    <a:schemeClr val="bg1"/>
                  </a:solidFill>
                  <a:ea typeface="微软雅黑" panose="020B0503020204020204" pitchFamily="34" charset="-122"/>
                </a:rPr>
                <a:t>点击输入简要文字内容，文字内容需要概括精炼，言简意赅地说明分项内容</a:t>
              </a:r>
            </a:p>
          </p:txBody>
        </p:sp>
        <p:sp>
          <p:nvSpPr>
            <p:cNvPr id="25" name="Freeform 86"/>
            <p:cNvSpPr>
              <a:spLocks noEditPoints="1"/>
            </p:cNvSpPr>
            <p:nvPr/>
          </p:nvSpPr>
          <p:spPr bwMode="auto">
            <a:xfrm>
              <a:off x="2251986" y="2953863"/>
              <a:ext cx="341876" cy="575216"/>
            </a:xfrm>
            <a:custGeom>
              <a:avLst/>
              <a:gdLst/>
              <a:ahLst/>
              <a:cxnLst>
                <a:cxn ang="0">
                  <a:pos x="29" y="44"/>
                </a:cxn>
                <a:cxn ang="0">
                  <a:pos x="24" y="49"/>
                </a:cxn>
                <a:cxn ang="0">
                  <a:pos x="5" y="49"/>
                </a:cxn>
                <a:cxn ang="0">
                  <a:pos x="0" y="44"/>
                </a:cxn>
                <a:cxn ang="0">
                  <a:pos x="0" y="5"/>
                </a:cxn>
                <a:cxn ang="0">
                  <a:pos x="5" y="0"/>
                </a:cxn>
                <a:cxn ang="0">
                  <a:pos x="24" y="0"/>
                </a:cxn>
                <a:cxn ang="0">
                  <a:pos x="29" y="5"/>
                </a:cxn>
                <a:cxn ang="0">
                  <a:pos x="29" y="44"/>
                </a:cxn>
                <a:cxn ang="0">
                  <a:pos x="25" y="11"/>
                </a:cxn>
                <a:cxn ang="0">
                  <a:pos x="24" y="10"/>
                </a:cxn>
                <a:cxn ang="0">
                  <a:pos x="5" y="10"/>
                </a:cxn>
                <a:cxn ang="0">
                  <a:pos x="3" y="11"/>
                </a:cxn>
                <a:cxn ang="0">
                  <a:pos x="3" y="38"/>
                </a:cxn>
                <a:cxn ang="0">
                  <a:pos x="5" y="39"/>
                </a:cxn>
                <a:cxn ang="0">
                  <a:pos x="24" y="39"/>
                </a:cxn>
                <a:cxn ang="0">
                  <a:pos x="25" y="38"/>
                </a:cxn>
                <a:cxn ang="0">
                  <a:pos x="25" y="11"/>
                </a:cxn>
                <a:cxn ang="0">
                  <a:pos x="17" y="5"/>
                </a:cxn>
                <a:cxn ang="0">
                  <a:pos x="11" y="5"/>
                </a:cxn>
                <a:cxn ang="0">
                  <a:pos x="11" y="6"/>
                </a:cxn>
                <a:cxn ang="0">
                  <a:pos x="11" y="6"/>
                </a:cxn>
                <a:cxn ang="0">
                  <a:pos x="17" y="6"/>
                </a:cxn>
                <a:cxn ang="0">
                  <a:pos x="18" y="6"/>
                </a:cxn>
                <a:cxn ang="0">
                  <a:pos x="17" y="5"/>
                </a:cxn>
                <a:cxn ang="0">
                  <a:pos x="14" y="41"/>
                </a:cxn>
                <a:cxn ang="0">
                  <a:pos x="11" y="44"/>
                </a:cxn>
                <a:cxn ang="0">
                  <a:pos x="14" y="47"/>
                </a:cxn>
                <a:cxn ang="0">
                  <a:pos x="17" y="44"/>
                </a:cxn>
                <a:cxn ang="0">
                  <a:pos x="14" y="41"/>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6" name="组合 25"/>
          <p:cNvGrpSpPr/>
          <p:nvPr/>
        </p:nvGrpSpPr>
        <p:grpSpPr>
          <a:xfrm>
            <a:off x="3443288" y="2116416"/>
            <a:ext cx="2257425" cy="1716653"/>
            <a:chOff x="4591050" y="3039600"/>
            <a:chExt cx="3009900" cy="2288870"/>
          </a:xfrm>
        </p:grpSpPr>
        <p:sp>
          <p:nvSpPr>
            <p:cNvPr id="27" name="文本框 26"/>
            <p:cNvSpPr txBox="1"/>
            <p:nvPr/>
          </p:nvSpPr>
          <p:spPr>
            <a:xfrm>
              <a:off x="4591050" y="3666477"/>
              <a:ext cx="3009900" cy="1661993"/>
            </a:xfrm>
            <a:prstGeom prst="rect">
              <a:avLst/>
            </a:prstGeom>
            <a:noFill/>
          </p:spPr>
          <p:txBody>
            <a:bodyPr wrap="square" rtlCol="0">
              <a:spAutoFit/>
            </a:bodyPr>
            <a:lstStyle/>
            <a:p>
              <a:pPr algn="ctr"/>
              <a:r>
                <a:rPr lang="zh-CN" altLang="en-US" sz="1500" b="1" dirty="0">
                  <a:solidFill>
                    <a:schemeClr val="bg1"/>
                  </a:solidFill>
                  <a:ea typeface="微软雅黑" panose="020B0503020204020204" pitchFamily="34" charset="-122"/>
                </a:rPr>
                <a:t>在此输入标题内容</a:t>
              </a:r>
              <a:endParaRPr lang="en-US" altLang="zh-CN" sz="1500" b="1" dirty="0">
                <a:solidFill>
                  <a:schemeClr val="bg1"/>
                </a:solidFill>
                <a:ea typeface="微软雅黑" panose="020B0503020204020204" pitchFamily="34" charset="-122"/>
              </a:endParaRPr>
            </a:p>
            <a:p>
              <a:pPr algn="ctr"/>
              <a:r>
                <a:rPr lang="zh-CN" altLang="en-US" sz="1500" dirty="0">
                  <a:solidFill>
                    <a:schemeClr val="bg1"/>
                  </a:solidFill>
                  <a:ea typeface="微软雅黑" panose="020B0503020204020204" pitchFamily="34" charset="-122"/>
                </a:rPr>
                <a:t>点击输入简要文字内容，文字内容需要概括精炼，言简意赅地说明分项内容</a:t>
              </a:r>
            </a:p>
          </p:txBody>
        </p:sp>
        <p:sp>
          <p:nvSpPr>
            <p:cNvPr id="28" name="Freeform 158"/>
            <p:cNvSpPr>
              <a:spLocks noEditPoints="1"/>
            </p:cNvSpPr>
            <p:nvPr/>
          </p:nvSpPr>
          <p:spPr bwMode="auto">
            <a:xfrm>
              <a:off x="5860483" y="3039600"/>
              <a:ext cx="471034" cy="403743"/>
            </a:xfrm>
            <a:custGeom>
              <a:avLst/>
              <a:gdLst/>
              <a:ahLst/>
              <a:cxnLst>
                <a:cxn ang="0">
                  <a:pos x="68" y="30"/>
                </a:cxn>
                <a:cxn ang="0">
                  <a:pos x="0" y="30"/>
                </a:cxn>
                <a:cxn ang="0">
                  <a:pos x="0" y="15"/>
                </a:cxn>
                <a:cxn ang="0">
                  <a:pos x="7" y="9"/>
                </a:cxn>
                <a:cxn ang="0">
                  <a:pos x="20" y="9"/>
                </a:cxn>
                <a:cxn ang="0">
                  <a:pos x="20" y="3"/>
                </a:cxn>
                <a:cxn ang="0">
                  <a:pos x="24" y="0"/>
                </a:cxn>
                <a:cxn ang="0">
                  <a:pos x="45" y="0"/>
                </a:cxn>
                <a:cxn ang="0">
                  <a:pos x="49" y="3"/>
                </a:cxn>
                <a:cxn ang="0">
                  <a:pos x="49" y="9"/>
                </a:cxn>
                <a:cxn ang="0">
                  <a:pos x="62" y="9"/>
                </a:cxn>
                <a:cxn ang="0">
                  <a:pos x="68" y="15"/>
                </a:cxn>
                <a:cxn ang="0">
                  <a:pos x="68" y="30"/>
                </a:cxn>
                <a:cxn ang="0">
                  <a:pos x="68" y="52"/>
                </a:cxn>
                <a:cxn ang="0">
                  <a:pos x="62" y="58"/>
                </a:cxn>
                <a:cxn ang="0">
                  <a:pos x="7" y="58"/>
                </a:cxn>
                <a:cxn ang="0">
                  <a:pos x="0" y="52"/>
                </a:cxn>
                <a:cxn ang="0">
                  <a:pos x="0" y="34"/>
                </a:cxn>
                <a:cxn ang="0">
                  <a:pos x="26" y="34"/>
                </a:cxn>
                <a:cxn ang="0">
                  <a:pos x="26" y="40"/>
                </a:cxn>
                <a:cxn ang="0">
                  <a:pos x="28" y="42"/>
                </a:cxn>
                <a:cxn ang="0">
                  <a:pos x="41" y="42"/>
                </a:cxn>
                <a:cxn ang="0">
                  <a:pos x="43" y="40"/>
                </a:cxn>
                <a:cxn ang="0">
                  <a:pos x="43" y="34"/>
                </a:cxn>
                <a:cxn ang="0">
                  <a:pos x="68" y="34"/>
                </a:cxn>
                <a:cxn ang="0">
                  <a:pos x="68" y="52"/>
                </a:cxn>
                <a:cxn ang="0">
                  <a:pos x="44" y="9"/>
                </a:cxn>
                <a:cxn ang="0">
                  <a:pos x="44" y="5"/>
                </a:cxn>
                <a:cxn ang="0">
                  <a:pos x="25" y="5"/>
                </a:cxn>
                <a:cxn ang="0">
                  <a:pos x="25" y="9"/>
                </a:cxn>
                <a:cxn ang="0">
                  <a:pos x="44" y="9"/>
                </a:cxn>
                <a:cxn ang="0">
                  <a:pos x="39" y="39"/>
                </a:cxn>
                <a:cxn ang="0">
                  <a:pos x="30" y="39"/>
                </a:cxn>
                <a:cxn ang="0">
                  <a:pos x="30" y="34"/>
                </a:cxn>
                <a:cxn ang="0">
                  <a:pos x="39" y="34"/>
                </a:cxn>
                <a:cxn ang="0">
                  <a:pos x="39" y="39"/>
                </a:cxn>
              </a:cxnLst>
              <a:rect l="0" t="0" r="r" b="b"/>
              <a:pathLst>
                <a:path w="68" h="58">
                  <a:moveTo>
                    <a:pt x="68" y="30"/>
                  </a:moveTo>
                  <a:cubicBezTo>
                    <a:pt x="0" y="30"/>
                    <a:pt x="0" y="30"/>
                    <a:pt x="0" y="30"/>
                  </a:cubicBezTo>
                  <a:cubicBezTo>
                    <a:pt x="0" y="15"/>
                    <a:pt x="0" y="15"/>
                    <a:pt x="0" y="15"/>
                  </a:cubicBezTo>
                  <a:cubicBezTo>
                    <a:pt x="0" y="12"/>
                    <a:pt x="3" y="9"/>
                    <a:pt x="7" y="9"/>
                  </a:cubicBezTo>
                  <a:cubicBezTo>
                    <a:pt x="20" y="9"/>
                    <a:pt x="20" y="9"/>
                    <a:pt x="20" y="9"/>
                  </a:cubicBezTo>
                  <a:cubicBezTo>
                    <a:pt x="20" y="3"/>
                    <a:pt x="20" y="3"/>
                    <a:pt x="20" y="3"/>
                  </a:cubicBezTo>
                  <a:cubicBezTo>
                    <a:pt x="20" y="1"/>
                    <a:pt x="22" y="0"/>
                    <a:pt x="24" y="0"/>
                  </a:cubicBezTo>
                  <a:cubicBezTo>
                    <a:pt x="45" y="0"/>
                    <a:pt x="45" y="0"/>
                    <a:pt x="45" y="0"/>
                  </a:cubicBezTo>
                  <a:cubicBezTo>
                    <a:pt x="47" y="0"/>
                    <a:pt x="49" y="1"/>
                    <a:pt x="49" y="3"/>
                  </a:cubicBezTo>
                  <a:cubicBezTo>
                    <a:pt x="49" y="9"/>
                    <a:pt x="49" y="9"/>
                    <a:pt x="49" y="9"/>
                  </a:cubicBezTo>
                  <a:cubicBezTo>
                    <a:pt x="62" y="9"/>
                    <a:pt x="62" y="9"/>
                    <a:pt x="62" y="9"/>
                  </a:cubicBezTo>
                  <a:cubicBezTo>
                    <a:pt x="66" y="9"/>
                    <a:pt x="68" y="12"/>
                    <a:pt x="68" y="15"/>
                  </a:cubicBezTo>
                  <a:lnTo>
                    <a:pt x="68" y="30"/>
                  </a:lnTo>
                  <a:close/>
                  <a:moveTo>
                    <a:pt x="68" y="52"/>
                  </a:moveTo>
                  <a:cubicBezTo>
                    <a:pt x="68" y="55"/>
                    <a:pt x="66" y="58"/>
                    <a:pt x="62" y="58"/>
                  </a:cubicBezTo>
                  <a:cubicBezTo>
                    <a:pt x="7" y="58"/>
                    <a:pt x="7" y="58"/>
                    <a:pt x="7" y="58"/>
                  </a:cubicBezTo>
                  <a:cubicBezTo>
                    <a:pt x="3" y="58"/>
                    <a:pt x="0" y="55"/>
                    <a:pt x="0" y="52"/>
                  </a:cubicBezTo>
                  <a:cubicBezTo>
                    <a:pt x="0" y="34"/>
                    <a:pt x="0" y="34"/>
                    <a:pt x="0" y="34"/>
                  </a:cubicBezTo>
                  <a:cubicBezTo>
                    <a:pt x="26" y="34"/>
                    <a:pt x="26" y="34"/>
                    <a:pt x="26" y="34"/>
                  </a:cubicBezTo>
                  <a:cubicBezTo>
                    <a:pt x="26" y="40"/>
                    <a:pt x="26" y="40"/>
                    <a:pt x="26" y="40"/>
                  </a:cubicBezTo>
                  <a:cubicBezTo>
                    <a:pt x="26" y="41"/>
                    <a:pt x="27" y="42"/>
                    <a:pt x="28" y="42"/>
                  </a:cubicBezTo>
                  <a:cubicBezTo>
                    <a:pt x="41" y="42"/>
                    <a:pt x="41" y="42"/>
                    <a:pt x="41" y="42"/>
                  </a:cubicBezTo>
                  <a:cubicBezTo>
                    <a:pt x="42" y="42"/>
                    <a:pt x="43" y="41"/>
                    <a:pt x="43" y="40"/>
                  </a:cubicBezTo>
                  <a:cubicBezTo>
                    <a:pt x="43" y="34"/>
                    <a:pt x="43" y="34"/>
                    <a:pt x="43" y="34"/>
                  </a:cubicBezTo>
                  <a:cubicBezTo>
                    <a:pt x="68" y="34"/>
                    <a:pt x="68" y="34"/>
                    <a:pt x="68" y="34"/>
                  </a:cubicBezTo>
                  <a:lnTo>
                    <a:pt x="68" y="52"/>
                  </a:lnTo>
                  <a:close/>
                  <a:moveTo>
                    <a:pt x="44" y="9"/>
                  </a:moveTo>
                  <a:cubicBezTo>
                    <a:pt x="44" y="5"/>
                    <a:pt x="44" y="5"/>
                    <a:pt x="44" y="5"/>
                  </a:cubicBezTo>
                  <a:cubicBezTo>
                    <a:pt x="25" y="5"/>
                    <a:pt x="25" y="5"/>
                    <a:pt x="25" y="5"/>
                  </a:cubicBezTo>
                  <a:cubicBezTo>
                    <a:pt x="25" y="9"/>
                    <a:pt x="25" y="9"/>
                    <a:pt x="25" y="9"/>
                  </a:cubicBezTo>
                  <a:lnTo>
                    <a:pt x="44" y="9"/>
                  </a:lnTo>
                  <a:close/>
                  <a:moveTo>
                    <a:pt x="39" y="39"/>
                  </a:moveTo>
                  <a:cubicBezTo>
                    <a:pt x="30" y="39"/>
                    <a:pt x="30" y="39"/>
                    <a:pt x="30" y="39"/>
                  </a:cubicBezTo>
                  <a:cubicBezTo>
                    <a:pt x="30" y="34"/>
                    <a:pt x="30" y="34"/>
                    <a:pt x="30" y="34"/>
                  </a:cubicBezTo>
                  <a:cubicBezTo>
                    <a:pt x="39" y="34"/>
                    <a:pt x="39" y="34"/>
                    <a:pt x="39" y="34"/>
                  </a:cubicBezTo>
                  <a:lnTo>
                    <a:pt x="39" y="39"/>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9" name="组合 28"/>
          <p:cNvGrpSpPr/>
          <p:nvPr/>
        </p:nvGrpSpPr>
        <p:grpSpPr>
          <a:xfrm>
            <a:off x="6198095" y="2086350"/>
            <a:ext cx="2257425" cy="1746717"/>
            <a:chOff x="8264126" y="2999514"/>
            <a:chExt cx="3009900" cy="2328955"/>
          </a:xfrm>
        </p:grpSpPr>
        <p:sp>
          <p:nvSpPr>
            <p:cNvPr id="30" name="文本框 29"/>
            <p:cNvSpPr txBox="1"/>
            <p:nvPr/>
          </p:nvSpPr>
          <p:spPr>
            <a:xfrm>
              <a:off x="8264126" y="3666476"/>
              <a:ext cx="3009900" cy="1661993"/>
            </a:xfrm>
            <a:prstGeom prst="rect">
              <a:avLst/>
            </a:prstGeom>
            <a:noFill/>
          </p:spPr>
          <p:txBody>
            <a:bodyPr wrap="square" rtlCol="0">
              <a:spAutoFit/>
            </a:bodyPr>
            <a:lstStyle/>
            <a:p>
              <a:pPr algn="ctr"/>
              <a:r>
                <a:rPr lang="zh-CN" altLang="en-US" sz="1500" b="1" dirty="0">
                  <a:solidFill>
                    <a:schemeClr val="bg1"/>
                  </a:solidFill>
                  <a:ea typeface="微软雅黑" panose="020B0503020204020204" pitchFamily="34" charset="-122"/>
                </a:rPr>
                <a:t>在此输入标题内容</a:t>
              </a:r>
              <a:endParaRPr lang="en-US" altLang="zh-CN" sz="1500" b="1" dirty="0">
                <a:solidFill>
                  <a:schemeClr val="bg1"/>
                </a:solidFill>
                <a:ea typeface="微软雅黑" panose="020B0503020204020204" pitchFamily="34" charset="-122"/>
              </a:endParaRPr>
            </a:p>
            <a:p>
              <a:pPr algn="ctr"/>
              <a:r>
                <a:rPr lang="zh-CN" altLang="en-US" sz="1500" dirty="0">
                  <a:solidFill>
                    <a:schemeClr val="bg1"/>
                  </a:solidFill>
                  <a:ea typeface="微软雅黑" panose="020B0503020204020204" pitchFamily="34" charset="-122"/>
                </a:rPr>
                <a:t>点击输入简要文字内容，文字内容需要概括精炼，言简意赅地说明分项内容</a:t>
              </a:r>
            </a:p>
          </p:txBody>
        </p:sp>
        <p:grpSp>
          <p:nvGrpSpPr>
            <p:cNvPr id="31" name="组合 30"/>
            <p:cNvGrpSpPr/>
            <p:nvPr/>
          </p:nvGrpSpPr>
          <p:grpSpPr>
            <a:xfrm>
              <a:off x="9502334" y="2999514"/>
              <a:ext cx="533485" cy="483914"/>
              <a:chOff x="10429039" y="3217229"/>
              <a:chExt cx="597124" cy="541640"/>
            </a:xfrm>
            <a:solidFill>
              <a:schemeClr val="bg1"/>
            </a:solidFill>
          </p:grpSpPr>
          <p:sp>
            <p:nvSpPr>
              <p:cNvPr id="32" name="Freeform 13"/>
              <p:cNvSpPr>
                <a:spLocks/>
              </p:cNvSpPr>
              <p:nvPr/>
            </p:nvSpPr>
            <p:spPr bwMode="auto">
              <a:xfrm>
                <a:off x="10429039" y="3693045"/>
                <a:ext cx="597124" cy="65824"/>
              </a:xfrm>
              <a:custGeom>
                <a:avLst/>
                <a:gdLst>
                  <a:gd name="T0" fmla="*/ 136 w 136"/>
                  <a:gd name="T1" fmla="*/ 7 h 15"/>
                  <a:gd name="T2" fmla="*/ 128 w 136"/>
                  <a:gd name="T3" fmla="*/ 15 h 15"/>
                  <a:gd name="T4" fmla="*/ 8 w 136"/>
                  <a:gd name="T5" fmla="*/ 15 h 15"/>
                  <a:gd name="T6" fmla="*/ 0 w 136"/>
                  <a:gd name="T7" fmla="*/ 7 h 15"/>
                  <a:gd name="T8" fmla="*/ 0 w 136"/>
                  <a:gd name="T9" fmla="*/ 7 h 15"/>
                  <a:gd name="T10" fmla="*/ 8 w 136"/>
                  <a:gd name="T11" fmla="*/ 0 h 15"/>
                  <a:gd name="T12" fmla="*/ 128 w 136"/>
                  <a:gd name="T13" fmla="*/ 0 h 15"/>
                  <a:gd name="T14" fmla="*/ 136 w 136"/>
                  <a:gd name="T15" fmla="*/ 7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 h="15">
                    <a:moveTo>
                      <a:pt x="136" y="7"/>
                    </a:moveTo>
                    <a:cubicBezTo>
                      <a:pt x="136" y="12"/>
                      <a:pt x="133" y="15"/>
                      <a:pt x="128" y="15"/>
                    </a:cubicBezTo>
                    <a:cubicBezTo>
                      <a:pt x="8" y="15"/>
                      <a:pt x="8" y="15"/>
                      <a:pt x="8" y="15"/>
                    </a:cubicBezTo>
                    <a:cubicBezTo>
                      <a:pt x="3" y="15"/>
                      <a:pt x="0" y="12"/>
                      <a:pt x="0" y="7"/>
                    </a:cubicBezTo>
                    <a:cubicBezTo>
                      <a:pt x="0" y="7"/>
                      <a:pt x="0" y="7"/>
                      <a:pt x="0" y="7"/>
                    </a:cubicBezTo>
                    <a:cubicBezTo>
                      <a:pt x="0" y="3"/>
                      <a:pt x="3" y="0"/>
                      <a:pt x="8" y="0"/>
                    </a:cubicBezTo>
                    <a:cubicBezTo>
                      <a:pt x="128" y="0"/>
                      <a:pt x="128" y="0"/>
                      <a:pt x="128" y="0"/>
                    </a:cubicBezTo>
                    <a:cubicBezTo>
                      <a:pt x="133" y="0"/>
                      <a:pt x="136" y="3"/>
                      <a:pt x="13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33" name="Freeform 14"/>
              <p:cNvSpPr>
                <a:spLocks/>
              </p:cNvSpPr>
              <p:nvPr/>
            </p:nvSpPr>
            <p:spPr bwMode="auto">
              <a:xfrm>
                <a:off x="10503327" y="3451375"/>
                <a:ext cx="70526" cy="206876"/>
              </a:xfrm>
              <a:custGeom>
                <a:avLst/>
                <a:gdLst>
                  <a:gd name="T0" fmla="*/ 8 w 16"/>
                  <a:gd name="T1" fmla="*/ 47 h 47"/>
                  <a:gd name="T2" fmla="*/ 0 w 16"/>
                  <a:gd name="T3" fmla="*/ 39 h 47"/>
                  <a:gd name="T4" fmla="*/ 0 w 16"/>
                  <a:gd name="T5" fmla="*/ 8 h 47"/>
                  <a:gd name="T6" fmla="*/ 8 w 16"/>
                  <a:gd name="T7" fmla="*/ 0 h 47"/>
                  <a:gd name="T8" fmla="*/ 8 w 16"/>
                  <a:gd name="T9" fmla="*/ 0 h 47"/>
                  <a:gd name="T10" fmla="*/ 16 w 16"/>
                  <a:gd name="T11" fmla="*/ 8 h 47"/>
                  <a:gd name="T12" fmla="*/ 16 w 16"/>
                  <a:gd name="T13" fmla="*/ 39 h 47"/>
                  <a:gd name="T14" fmla="*/ 8 w 16"/>
                  <a:gd name="T15" fmla="*/ 47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47">
                    <a:moveTo>
                      <a:pt x="8" y="47"/>
                    </a:moveTo>
                    <a:cubicBezTo>
                      <a:pt x="4" y="47"/>
                      <a:pt x="0" y="44"/>
                      <a:pt x="0" y="39"/>
                    </a:cubicBezTo>
                    <a:cubicBezTo>
                      <a:pt x="0" y="8"/>
                      <a:pt x="0" y="8"/>
                      <a:pt x="0" y="8"/>
                    </a:cubicBezTo>
                    <a:cubicBezTo>
                      <a:pt x="0" y="4"/>
                      <a:pt x="4" y="0"/>
                      <a:pt x="8" y="0"/>
                    </a:cubicBezTo>
                    <a:cubicBezTo>
                      <a:pt x="8" y="0"/>
                      <a:pt x="8" y="0"/>
                      <a:pt x="8" y="0"/>
                    </a:cubicBezTo>
                    <a:cubicBezTo>
                      <a:pt x="12" y="0"/>
                      <a:pt x="16" y="4"/>
                      <a:pt x="16" y="8"/>
                    </a:cubicBezTo>
                    <a:cubicBezTo>
                      <a:pt x="16" y="39"/>
                      <a:pt x="16" y="39"/>
                      <a:pt x="16" y="39"/>
                    </a:cubicBezTo>
                    <a:cubicBezTo>
                      <a:pt x="16"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34" name="Freeform 15"/>
              <p:cNvSpPr>
                <a:spLocks/>
              </p:cNvSpPr>
              <p:nvPr/>
            </p:nvSpPr>
            <p:spPr bwMode="auto">
              <a:xfrm>
                <a:off x="10631215" y="3451375"/>
                <a:ext cx="65825" cy="206876"/>
              </a:xfrm>
              <a:custGeom>
                <a:avLst/>
                <a:gdLst>
                  <a:gd name="T0" fmla="*/ 8 w 15"/>
                  <a:gd name="T1" fmla="*/ 47 h 47"/>
                  <a:gd name="T2" fmla="*/ 0 w 15"/>
                  <a:gd name="T3" fmla="*/ 39 h 47"/>
                  <a:gd name="T4" fmla="*/ 0 w 15"/>
                  <a:gd name="T5" fmla="*/ 8 h 47"/>
                  <a:gd name="T6" fmla="*/ 8 w 15"/>
                  <a:gd name="T7" fmla="*/ 0 h 47"/>
                  <a:gd name="T8" fmla="*/ 8 w 15"/>
                  <a:gd name="T9" fmla="*/ 0 h 47"/>
                  <a:gd name="T10" fmla="*/ 15 w 15"/>
                  <a:gd name="T11" fmla="*/ 8 h 47"/>
                  <a:gd name="T12" fmla="*/ 15 w 15"/>
                  <a:gd name="T13" fmla="*/ 39 h 47"/>
                  <a:gd name="T14" fmla="*/ 8 w 15"/>
                  <a:gd name="T15" fmla="*/ 47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47">
                    <a:moveTo>
                      <a:pt x="8" y="47"/>
                    </a:moveTo>
                    <a:cubicBezTo>
                      <a:pt x="3" y="47"/>
                      <a:pt x="0" y="44"/>
                      <a:pt x="0" y="39"/>
                    </a:cubicBezTo>
                    <a:cubicBezTo>
                      <a:pt x="0" y="8"/>
                      <a:pt x="0" y="8"/>
                      <a:pt x="0" y="8"/>
                    </a:cubicBezTo>
                    <a:cubicBezTo>
                      <a:pt x="0" y="4"/>
                      <a:pt x="3" y="0"/>
                      <a:pt x="8" y="0"/>
                    </a:cubicBezTo>
                    <a:cubicBezTo>
                      <a:pt x="8" y="0"/>
                      <a:pt x="8" y="0"/>
                      <a:pt x="8" y="0"/>
                    </a:cubicBezTo>
                    <a:cubicBezTo>
                      <a:pt x="12" y="0"/>
                      <a:pt x="15" y="4"/>
                      <a:pt x="15" y="8"/>
                    </a:cubicBezTo>
                    <a:cubicBezTo>
                      <a:pt x="15" y="39"/>
                      <a:pt x="15" y="39"/>
                      <a:pt x="15" y="39"/>
                    </a:cubicBezTo>
                    <a:cubicBezTo>
                      <a:pt x="15"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35" name="Freeform 16"/>
              <p:cNvSpPr>
                <a:spLocks/>
              </p:cNvSpPr>
              <p:nvPr/>
            </p:nvSpPr>
            <p:spPr bwMode="auto">
              <a:xfrm>
                <a:off x="10758162" y="3451375"/>
                <a:ext cx="65825" cy="206876"/>
              </a:xfrm>
              <a:custGeom>
                <a:avLst/>
                <a:gdLst>
                  <a:gd name="T0" fmla="*/ 7 w 15"/>
                  <a:gd name="T1" fmla="*/ 47 h 47"/>
                  <a:gd name="T2" fmla="*/ 0 w 15"/>
                  <a:gd name="T3" fmla="*/ 39 h 47"/>
                  <a:gd name="T4" fmla="*/ 0 w 15"/>
                  <a:gd name="T5" fmla="*/ 8 h 47"/>
                  <a:gd name="T6" fmla="*/ 7 w 15"/>
                  <a:gd name="T7" fmla="*/ 0 h 47"/>
                  <a:gd name="T8" fmla="*/ 7 w 15"/>
                  <a:gd name="T9" fmla="*/ 0 h 47"/>
                  <a:gd name="T10" fmla="*/ 15 w 15"/>
                  <a:gd name="T11" fmla="*/ 8 h 47"/>
                  <a:gd name="T12" fmla="*/ 15 w 15"/>
                  <a:gd name="T13" fmla="*/ 39 h 47"/>
                  <a:gd name="T14" fmla="*/ 7 w 15"/>
                  <a:gd name="T15" fmla="*/ 47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47">
                    <a:moveTo>
                      <a:pt x="7" y="47"/>
                    </a:moveTo>
                    <a:cubicBezTo>
                      <a:pt x="3" y="47"/>
                      <a:pt x="0" y="44"/>
                      <a:pt x="0" y="39"/>
                    </a:cubicBezTo>
                    <a:cubicBezTo>
                      <a:pt x="0" y="8"/>
                      <a:pt x="0" y="8"/>
                      <a:pt x="0" y="8"/>
                    </a:cubicBezTo>
                    <a:cubicBezTo>
                      <a:pt x="0" y="4"/>
                      <a:pt x="3" y="0"/>
                      <a:pt x="7" y="0"/>
                    </a:cubicBezTo>
                    <a:cubicBezTo>
                      <a:pt x="7" y="0"/>
                      <a:pt x="7" y="0"/>
                      <a:pt x="7" y="0"/>
                    </a:cubicBezTo>
                    <a:cubicBezTo>
                      <a:pt x="12" y="0"/>
                      <a:pt x="15" y="4"/>
                      <a:pt x="15" y="8"/>
                    </a:cubicBezTo>
                    <a:cubicBezTo>
                      <a:pt x="15" y="39"/>
                      <a:pt x="15" y="39"/>
                      <a:pt x="15" y="39"/>
                    </a:cubicBezTo>
                    <a:cubicBezTo>
                      <a:pt x="15" y="44"/>
                      <a:pt x="12" y="47"/>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36" name="Freeform 17"/>
              <p:cNvSpPr>
                <a:spLocks/>
              </p:cNvSpPr>
              <p:nvPr/>
            </p:nvSpPr>
            <p:spPr bwMode="auto">
              <a:xfrm>
                <a:off x="10881349" y="3451375"/>
                <a:ext cx="69586" cy="206876"/>
              </a:xfrm>
              <a:custGeom>
                <a:avLst/>
                <a:gdLst>
                  <a:gd name="T0" fmla="*/ 8 w 16"/>
                  <a:gd name="T1" fmla="*/ 47 h 47"/>
                  <a:gd name="T2" fmla="*/ 0 w 16"/>
                  <a:gd name="T3" fmla="*/ 39 h 47"/>
                  <a:gd name="T4" fmla="*/ 0 w 16"/>
                  <a:gd name="T5" fmla="*/ 8 h 47"/>
                  <a:gd name="T6" fmla="*/ 8 w 16"/>
                  <a:gd name="T7" fmla="*/ 0 h 47"/>
                  <a:gd name="T8" fmla="*/ 8 w 16"/>
                  <a:gd name="T9" fmla="*/ 0 h 47"/>
                  <a:gd name="T10" fmla="*/ 16 w 16"/>
                  <a:gd name="T11" fmla="*/ 8 h 47"/>
                  <a:gd name="T12" fmla="*/ 16 w 16"/>
                  <a:gd name="T13" fmla="*/ 39 h 47"/>
                  <a:gd name="T14" fmla="*/ 8 w 16"/>
                  <a:gd name="T15" fmla="*/ 47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47">
                    <a:moveTo>
                      <a:pt x="8" y="47"/>
                    </a:moveTo>
                    <a:cubicBezTo>
                      <a:pt x="4" y="47"/>
                      <a:pt x="0" y="44"/>
                      <a:pt x="0" y="39"/>
                    </a:cubicBezTo>
                    <a:cubicBezTo>
                      <a:pt x="0" y="8"/>
                      <a:pt x="0" y="8"/>
                      <a:pt x="0" y="8"/>
                    </a:cubicBezTo>
                    <a:cubicBezTo>
                      <a:pt x="0" y="4"/>
                      <a:pt x="4" y="0"/>
                      <a:pt x="8" y="0"/>
                    </a:cubicBezTo>
                    <a:cubicBezTo>
                      <a:pt x="8" y="0"/>
                      <a:pt x="8" y="0"/>
                      <a:pt x="8" y="0"/>
                    </a:cubicBezTo>
                    <a:cubicBezTo>
                      <a:pt x="12" y="0"/>
                      <a:pt x="16" y="4"/>
                      <a:pt x="16" y="8"/>
                    </a:cubicBezTo>
                    <a:cubicBezTo>
                      <a:pt x="16" y="39"/>
                      <a:pt x="16" y="39"/>
                      <a:pt x="16" y="39"/>
                    </a:cubicBezTo>
                    <a:cubicBezTo>
                      <a:pt x="16"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37" name="Freeform 18"/>
              <p:cNvSpPr>
                <a:spLocks/>
              </p:cNvSpPr>
              <p:nvPr/>
            </p:nvSpPr>
            <p:spPr bwMode="auto">
              <a:xfrm>
                <a:off x="10542822" y="3217229"/>
                <a:ext cx="368618" cy="110021"/>
              </a:xfrm>
              <a:custGeom>
                <a:avLst/>
                <a:gdLst>
                  <a:gd name="T0" fmla="*/ 84 w 84"/>
                  <a:gd name="T1" fmla="*/ 25 h 25"/>
                  <a:gd name="T2" fmla="*/ 52 w 84"/>
                  <a:gd name="T3" fmla="*/ 4 h 25"/>
                  <a:gd name="T4" fmla="*/ 32 w 84"/>
                  <a:gd name="T5" fmla="*/ 4 h 25"/>
                  <a:gd name="T6" fmla="*/ 18 w 84"/>
                  <a:gd name="T7" fmla="*/ 13 h 25"/>
                  <a:gd name="T8" fmla="*/ 0 w 84"/>
                  <a:gd name="T9" fmla="*/ 25 h 25"/>
                  <a:gd name="T10" fmla="*/ 84 w 84"/>
                  <a:gd name="T11" fmla="*/ 25 h 25"/>
                </a:gdLst>
                <a:ahLst/>
                <a:cxnLst>
                  <a:cxn ang="0">
                    <a:pos x="T0" y="T1"/>
                  </a:cxn>
                  <a:cxn ang="0">
                    <a:pos x="T2" y="T3"/>
                  </a:cxn>
                  <a:cxn ang="0">
                    <a:pos x="T4" y="T5"/>
                  </a:cxn>
                  <a:cxn ang="0">
                    <a:pos x="T6" y="T7"/>
                  </a:cxn>
                  <a:cxn ang="0">
                    <a:pos x="T8" y="T9"/>
                  </a:cxn>
                  <a:cxn ang="0">
                    <a:pos x="T10" y="T11"/>
                  </a:cxn>
                </a:cxnLst>
                <a:rect l="0" t="0" r="r" b="b"/>
                <a:pathLst>
                  <a:path w="84" h="25">
                    <a:moveTo>
                      <a:pt x="84" y="25"/>
                    </a:moveTo>
                    <a:cubicBezTo>
                      <a:pt x="52" y="4"/>
                      <a:pt x="52" y="4"/>
                      <a:pt x="52" y="4"/>
                    </a:cubicBezTo>
                    <a:cubicBezTo>
                      <a:pt x="46" y="0"/>
                      <a:pt x="38" y="0"/>
                      <a:pt x="32" y="4"/>
                    </a:cubicBezTo>
                    <a:cubicBezTo>
                      <a:pt x="18" y="13"/>
                      <a:pt x="18" y="13"/>
                      <a:pt x="18" y="13"/>
                    </a:cubicBezTo>
                    <a:cubicBezTo>
                      <a:pt x="0" y="25"/>
                      <a:pt x="0" y="25"/>
                      <a:pt x="0" y="25"/>
                    </a:cubicBezTo>
                    <a:lnTo>
                      <a:pt x="84"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38" name="Freeform 19"/>
              <p:cNvSpPr>
                <a:spLocks/>
              </p:cNvSpPr>
              <p:nvPr/>
            </p:nvSpPr>
            <p:spPr bwMode="auto">
              <a:xfrm>
                <a:off x="10463832" y="3362983"/>
                <a:ext cx="526598" cy="70526"/>
              </a:xfrm>
              <a:custGeom>
                <a:avLst/>
                <a:gdLst>
                  <a:gd name="T0" fmla="*/ 120 w 120"/>
                  <a:gd name="T1" fmla="*/ 8 h 16"/>
                  <a:gd name="T2" fmla="*/ 112 w 120"/>
                  <a:gd name="T3" fmla="*/ 16 h 16"/>
                  <a:gd name="T4" fmla="*/ 8 w 120"/>
                  <a:gd name="T5" fmla="*/ 16 h 16"/>
                  <a:gd name="T6" fmla="*/ 0 w 120"/>
                  <a:gd name="T7" fmla="*/ 8 h 16"/>
                  <a:gd name="T8" fmla="*/ 0 w 120"/>
                  <a:gd name="T9" fmla="*/ 8 h 16"/>
                  <a:gd name="T10" fmla="*/ 8 w 120"/>
                  <a:gd name="T11" fmla="*/ 0 h 16"/>
                  <a:gd name="T12" fmla="*/ 112 w 120"/>
                  <a:gd name="T13" fmla="*/ 0 h 16"/>
                  <a:gd name="T14" fmla="*/ 120 w 120"/>
                  <a:gd name="T15" fmla="*/ 8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 h="16">
                    <a:moveTo>
                      <a:pt x="120" y="8"/>
                    </a:moveTo>
                    <a:cubicBezTo>
                      <a:pt x="120" y="12"/>
                      <a:pt x="116" y="16"/>
                      <a:pt x="112" y="16"/>
                    </a:cubicBezTo>
                    <a:cubicBezTo>
                      <a:pt x="8" y="16"/>
                      <a:pt x="8" y="16"/>
                      <a:pt x="8" y="16"/>
                    </a:cubicBezTo>
                    <a:cubicBezTo>
                      <a:pt x="4" y="16"/>
                      <a:pt x="0" y="12"/>
                      <a:pt x="0" y="8"/>
                    </a:cubicBezTo>
                    <a:cubicBezTo>
                      <a:pt x="0" y="8"/>
                      <a:pt x="0" y="8"/>
                      <a:pt x="0" y="8"/>
                    </a:cubicBezTo>
                    <a:cubicBezTo>
                      <a:pt x="0" y="3"/>
                      <a:pt x="4" y="0"/>
                      <a:pt x="8" y="0"/>
                    </a:cubicBezTo>
                    <a:cubicBezTo>
                      <a:pt x="112" y="0"/>
                      <a:pt x="112" y="0"/>
                      <a:pt x="112" y="0"/>
                    </a:cubicBezTo>
                    <a:cubicBezTo>
                      <a:pt x="116" y="0"/>
                      <a:pt x="120" y="3"/>
                      <a:pt x="12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grpSp>
      </p:grpSp>
      <p:pic>
        <p:nvPicPr>
          <p:cNvPr id="39" name="图片 3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74908" y="0"/>
            <a:ext cx="2306951" cy="859542"/>
          </a:xfrm>
          <a:prstGeom prst="rect">
            <a:avLst/>
          </a:prstGeom>
        </p:spPr>
      </p:pic>
    </p:spTree>
    <p:extLst>
      <p:ext uri="{BB962C8B-B14F-4D97-AF65-F5344CB8AC3E}">
        <p14:creationId xmlns:p14="http://schemas.microsoft.com/office/powerpoint/2010/main" val="367049112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 calcmode="lin" valueType="num">
                                      <p:cBhvr>
                                        <p:cTn id="9" dur="500" fill="hold"/>
                                        <p:tgtEl>
                                          <p:spTgt spid="11"/>
                                        </p:tgtEl>
                                        <p:attrNameLst>
                                          <p:attrName>style.rotation</p:attrName>
                                        </p:attrNameLst>
                                      </p:cBhvr>
                                      <p:tavLst>
                                        <p:tav tm="0">
                                          <p:val>
                                            <p:fltVal val="360"/>
                                          </p:val>
                                        </p:tav>
                                        <p:tav tm="100000">
                                          <p:val>
                                            <p:fltVal val="0"/>
                                          </p:val>
                                        </p:tav>
                                      </p:tavLst>
                                    </p:anim>
                                    <p:animEffect transition="in" filter="fade">
                                      <p:cBhvr>
                                        <p:cTn id="10" dur="500"/>
                                        <p:tgtEl>
                                          <p:spTgt spid="11"/>
                                        </p:tgtEl>
                                      </p:cBhvr>
                                    </p:animEffect>
                                  </p:childTnLst>
                                </p:cTn>
                              </p:par>
                            </p:childTnLst>
                          </p:cTn>
                        </p:par>
                        <p:par>
                          <p:cTn id="11" fill="hold">
                            <p:stCondLst>
                              <p:cond delay="500"/>
                            </p:stCondLst>
                            <p:childTnLst>
                              <p:par>
                                <p:cTn id="12" presetID="2" presetClass="entr" presetSubtype="4"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1+#ppt_h/2"/>
                                          </p:val>
                                        </p:tav>
                                        <p:tav tm="100000">
                                          <p:val>
                                            <p:strVal val="#ppt_y"/>
                                          </p:val>
                                        </p:tav>
                                      </p:tavLst>
                                    </p:anim>
                                  </p:childTnLst>
                                </p:cTn>
                              </p:par>
                            </p:childTnLst>
                          </p:cTn>
                        </p:par>
                        <p:par>
                          <p:cTn id="16" fill="hold">
                            <p:stCondLst>
                              <p:cond delay="1000"/>
                            </p:stCondLst>
                            <p:childTnLst>
                              <p:par>
                                <p:cTn id="17" presetID="22" presetClass="entr" presetSubtype="1"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childTnLst>
                          </p:cTn>
                        </p:par>
                        <p:par>
                          <p:cTn id="20" fill="hold">
                            <p:stCondLst>
                              <p:cond delay="1500"/>
                            </p:stCondLst>
                            <p:childTnLst>
                              <p:par>
                                <p:cTn id="21" presetID="22" presetClass="entr" presetSubtype="1"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up)">
                                      <p:cBhvr>
                                        <p:cTn id="23" dur="500"/>
                                        <p:tgtEl>
                                          <p:spTgt spid="12"/>
                                        </p:tgtEl>
                                      </p:cBhvr>
                                    </p:animEffect>
                                  </p:childTnLst>
                                </p:cTn>
                              </p:par>
                            </p:childTnLst>
                          </p:cTn>
                        </p:par>
                        <p:par>
                          <p:cTn id="24" fill="hold">
                            <p:stCondLst>
                              <p:cond delay="2000"/>
                            </p:stCondLst>
                            <p:childTnLst>
                              <p:par>
                                <p:cTn id="25" presetID="22" presetClass="entr" presetSubtype="1" fill="hold"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ipe(up)">
                                      <p:cBhvr>
                                        <p:cTn id="27" dur="500"/>
                                        <p:tgtEl>
                                          <p:spTgt spid="19"/>
                                        </p:tgtEl>
                                      </p:cBhvr>
                                    </p:animEffect>
                                  </p:childTnLst>
                                </p:cTn>
                              </p:par>
                            </p:childTnLst>
                          </p:cTn>
                        </p:par>
                        <p:par>
                          <p:cTn id="28" fill="hold">
                            <p:stCondLst>
                              <p:cond delay="2500"/>
                            </p:stCondLst>
                            <p:childTnLst>
                              <p:par>
                                <p:cTn id="29" presetID="23" presetClass="entr" presetSubtype="32"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p:cTn id="31" dur="500" fill="hold"/>
                                        <p:tgtEl>
                                          <p:spTgt spid="7"/>
                                        </p:tgtEl>
                                        <p:attrNameLst>
                                          <p:attrName>ppt_w</p:attrName>
                                        </p:attrNameLst>
                                      </p:cBhvr>
                                      <p:tavLst>
                                        <p:tav tm="0">
                                          <p:val>
                                            <p:strVal val="4*#ppt_w"/>
                                          </p:val>
                                        </p:tav>
                                        <p:tav tm="100000">
                                          <p:val>
                                            <p:strVal val="#ppt_w"/>
                                          </p:val>
                                        </p:tav>
                                      </p:tavLst>
                                    </p:anim>
                                    <p:anim calcmode="lin" valueType="num">
                                      <p:cBhvr>
                                        <p:cTn id="32" dur="500" fill="hold"/>
                                        <p:tgtEl>
                                          <p:spTgt spid="7"/>
                                        </p:tgtEl>
                                        <p:attrNameLst>
                                          <p:attrName>ppt_h</p:attrName>
                                        </p:attrNameLst>
                                      </p:cBhvr>
                                      <p:tavLst>
                                        <p:tav tm="0">
                                          <p:val>
                                            <p:strVal val="4*#ppt_h"/>
                                          </p:val>
                                        </p:tav>
                                        <p:tav tm="100000">
                                          <p:val>
                                            <p:strVal val="#ppt_h"/>
                                          </p:val>
                                        </p:tav>
                                      </p:tavLst>
                                    </p:anim>
                                  </p:childTnLst>
                                </p:cTn>
                              </p:par>
                              <p:par>
                                <p:cTn id="33" presetID="23" presetClass="entr" presetSubtype="32"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p:cTn id="35" dur="500" fill="hold"/>
                                        <p:tgtEl>
                                          <p:spTgt spid="14"/>
                                        </p:tgtEl>
                                        <p:attrNameLst>
                                          <p:attrName>ppt_w</p:attrName>
                                        </p:attrNameLst>
                                      </p:cBhvr>
                                      <p:tavLst>
                                        <p:tav tm="0">
                                          <p:val>
                                            <p:strVal val="4*#ppt_w"/>
                                          </p:val>
                                        </p:tav>
                                        <p:tav tm="100000">
                                          <p:val>
                                            <p:strVal val="#ppt_w"/>
                                          </p:val>
                                        </p:tav>
                                      </p:tavLst>
                                    </p:anim>
                                    <p:anim calcmode="lin" valueType="num">
                                      <p:cBhvr>
                                        <p:cTn id="36" dur="500" fill="hold"/>
                                        <p:tgtEl>
                                          <p:spTgt spid="14"/>
                                        </p:tgtEl>
                                        <p:attrNameLst>
                                          <p:attrName>ppt_h</p:attrName>
                                        </p:attrNameLst>
                                      </p:cBhvr>
                                      <p:tavLst>
                                        <p:tav tm="0">
                                          <p:val>
                                            <p:strVal val="4*#ppt_h"/>
                                          </p:val>
                                        </p:tav>
                                        <p:tav tm="100000">
                                          <p:val>
                                            <p:strVal val="#ppt_h"/>
                                          </p:val>
                                        </p:tav>
                                      </p:tavLst>
                                    </p:anim>
                                  </p:childTnLst>
                                </p:cTn>
                              </p:par>
                              <p:par>
                                <p:cTn id="37" presetID="23" presetClass="entr" presetSubtype="32" fill="hold" grpId="0" nodeType="with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p:cTn id="39" dur="500" fill="hold"/>
                                        <p:tgtEl>
                                          <p:spTgt spid="20"/>
                                        </p:tgtEl>
                                        <p:attrNameLst>
                                          <p:attrName>ppt_w</p:attrName>
                                        </p:attrNameLst>
                                      </p:cBhvr>
                                      <p:tavLst>
                                        <p:tav tm="0">
                                          <p:val>
                                            <p:strVal val="4*#ppt_w"/>
                                          </p:val>
                                        </p:tav>
                                        <p:tav tm="100000">
                                          <p:val>
                                            <p:strVal val="#ppt_w"/>
                                          </p:val>
                                        </p:tav>
                                      </p:tavLst>
                                    </p:anim>
                                    <p:anim calcmode="lin" valueType="num">
                                      <p:cBhvr>
                                        <p:cTn id="40" dur="500" fill="hold"/>
                                        <p:tgtEl>
                                          <p:spTgt spid="20"/>
                                        </p:tgtEl>
                                        <p:attrNameLst>
                                          <p:attrName>ppt_h</p:attrName>
                                        </p:attrNameLst>
                                      </p:cBhvr>
                                      <p:tavLst>
                                        <p:tav tm="0">
                                          <p:val>
                                            <p:strVal val="4*#ppt_h"/>
                                          </p:val>
                                        </p:tav>
                                        <p:tav tm="100000">
                                          <p:val>
                                            <p:strVal val="#ppt_h"/>
                                          </p:val>
                                        </p:tav>
                                      </p:tavLst>
                                    </p:anim>
                                  </p:childTnLst>
                                </p:cTn>
                              </p:par>
                            </p:childTnLst>
                          </p:cTn>
                        </p:par>
                        <p:par>
                          <p:cTn id="41" fill="hold">
                            <p:stCondLst>
                              <p:cond delay="3000"/>
                            </p:stCondLst>
                            <p:childTnLst>
                              <p:par>
                                <p:cTn id="42" presetID="16" presetClass="entr" presetSubtype="21" fill="hold" nodeType="after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barn(inVertical)">
                                      <p:cBhvr>
                                        <p:cTn id="44" dur="500"/>
                                        <p:tgtEl>
                                          <p:spTgt spid="23"/>
                                        </p:tgtEl>
                                      </p:cBhvr>
                                    </p:animEffect>
                                  </p:childTnLst>
                                </p:cTn>
                              </p:par>
                            </p:childTnLst>
                          </p:cTn>
                        </p:par>
                        <p:par>
                          <p:cTn id="45" fill="hold">
                            <p:stCondLst>
                              <p:cond delay="3500"/>
                            </p:stCondLst>
                            <p:childTnLst>
                              <p:par>
                                <p:cTn id="46" presetID="16" presetClass="entr" presetSubtype="21" fill="hold" nodeType="after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barn(inVertical)">
                                      <p:cBhvr>
                                        <p:cTn id="48" dur="500"/>
                                        <p:tgtEl>
                                          <p:spTgt spid="26"/>
                                        </p:tgtEl>
                                      </p:cBhvr>
                                    </p:animEffect>
                                  </p:childTnLst>
                                </p:cTn>
                              </p:par>
                            </p:childTnLst>
                          </p:cTn>
                        </p:par>
                        <p:par>
                          <p:cTn id="49" fill="hold">
                            <p:stCondLst>
                              <p:cond delay="4000"/>
                            </p:stCondLst>
                            <p:childTnLst>
                              <p:par>
                                <p:cTn id="50" presetID="16" presetClass="entr" presetSubtype="21" fill="hold" nodeType="afterEffect">
                                  <p:stCondLst>
                                    <p:cond delay="0"/>
                                  </p:stCondLst>
                                  <p:childTnLst>
                                    <p:set>
                                      <p:cBhvr>
                                        <p:cTn id="51" dur="1" fill="hold">
                                          <p:stCondLst>
                                            <p:cond delay="0"/>
                                          </p:stCondLst>
                                        </p:cTn>
                                        <p:tgtEl>
                                          <p:spTgt spid="29"/>
                                        </p:tgtEl>
                                        <p:attrNameLst>
                                          <p:attrName>style.visibility</p:attrName>
                                        </p:attrNameLst>
                                      </p:cBhvr>
                                      <p:to>
                                        <p:strVal val="visible"/>
                                      </p:to>
                                    </p:set>
                                    <p:animEffect transition="in" filter="barn(inVertical)">
                                      <p:cBhvr>
                                        <p:cTn id="5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p:bldP spid="7" grpId="0"/>
      <p:bldP spid="14" grpId="0"/>
      <p:bldP spid="2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71117" y="51470"/>
            <a:ext cx="9001000" cy="2481878"/>
          </a:xfrm>
          <a:custGeom>
            <a:avLst/>
            <a:gdLst/>
            <a:ahLst/>
            <a:cxnLst/>
            <a:rect l="l" t="t" r="r" b="b"/>
            <a:pathLst>
              <a:path w="9001000" h="2088232">
                <a:moveTo>
                  <a:pt x="0" y="0"/>
                </a:moveTo>
                <a:lnTo>
                  <a:pt x="9001000" y="0"/>
                </a:lnTo>
                <a:lnTo>
                  <a:pt x="9001000" y="2088232"/>
                </a:lnTo>
                <a:lnTo>
                  <a:pt x="0" y="2088232"/>
                </a:lnTo>
                <a:close/>
              </a:path>
            </a:pathLst>
          </a:cu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71117" y="2533348"/>
            <a:ext cx="9001000" cy="2558682"/>
          </a:xfrm>
          <a:prstGeom prst="rect">
            <a:avLst/>
          </a:prstGeom>
          <a:solidFill>
            <a:srgbClr val="00B050">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74908" y="0"/>
            <a:ext cx="2306951" cy="859542"/>
          </a:xfrm>
          <a:prstGeom prst="rect">
            <a:avLst/>
          </a:prstGeom>
        </p:spPr>
      </p:pic>
      <p:sp>
        <p:nvSpPr>
          <p:cNvPr id="7" name="TextBox 6"/>
          <p:cNvSpPr txBox="1"/>
          <p:nvPr/>
        </p:nvSpPr>
        <p:spPr>
          <a:xfrm>
            <a:off x="428684" y="402903"/>
            <a:ext cx="2016224" cy="400110"/>
          </a:xfrm>
          <a:prstGeom prst="rect">
            <a:avLst/>
          </a:prstGeom>
          <a:noFill/>
        </p:spPr>
        <p:txBody>
          <a:bodyPr wrap="square" rtlCol="0">
            <a:spAutoFit/>
          </a:bodyPr>
          <a:lstStyle/>
          <a:p>
            <a:r>
              <a:rPr lang="zh-CN" altLang="en-US" sz="2000" b="1" dirty="0" smtClean="0">
                <a:latin typeface="微软雅黑" panose="020B0503020204020204" pitchFamily="34" charset="-122"/>
                <a:ea typeface="微软雅黑" panose="020B0503020204020204" pitchFamily="34" charset="-122"/>
              </a:rPr>
              <a:t>在此处添加文字</a:t>
            </a:r>
            <a:endParaRPr lang="zh-CN" altLang="en-US" sz="2000" b="1" dirty="0">
              <a:latin typeface="微软雅黑" panose="020B0503020204020204" pitchFamily="34" charset="-122"/>
              <a:ea typeface="微软雅黑" panose="020B0503020204020204" pitchFamily="34" charset="-122"/>
            </a:endParaRPr>
          </a:p>
        </p:txBody>
      </p:sp>
      <p:sp>
        <p:nvSpPr>
          <p:cNvPr id="8" name="TextBox 7"/>
          <p:cNvSpPr txBox="1"/>
          <p:nvPr/>
        </p:nvSpPr>
        <p:spPr>
          <a:xfrm>
            <a:off x="395536" y="915566"/>
            <a:ext cx="8136904" cy="1323439"/>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在此处添加</a:t>
            </a:r>
            <a:r>
              <a:rPr lang="zh-CN" altLang="en-US" sz="1600" dirty="0" smtClean="0">
                <a:latin typeface="微软雅黑" panose="020B0503020204020204" pitchFamily="34" charset="-122"/>
                <a:ea typeface="微软雅黑" panose="020B0503020204020204" pitchFamily="34" charset="-122"/>
              </a:rPr>
              <a:t>文字</a:t>
            </a:r>
            <a:r>
              <a:rPr lang="zh-CN" altLang="en-US" sz="1600" dirty="0">
                <a:latin typeface="微软雅黑" panose="020B0503020204020204" pitchFamily="34" charset="-122"/>
                <a:ea typeface="微软雅黑" panose="020B0503020204020204" pitchFamily="34" charset="-122"/>
              </a:rPr>
              <a:t>在此处添加文字</a:t>
            </a:r>
          </a:p>
          <a:p>
            <a:r>
              <a:rPr lang="zh-CN" altLang="en-US" sz="1600" dirty="0">
                <a:latin typeface="微软雅黑" panose="020B0503020204020204" pitchFamily="34" charset="-122"/>
                <a:ea typeface="微软雅黑" panose="020B0503020204020204" pitchFamily="34" charset="-122"/>
              </a:rPr>
              <a:t>在此处添加文字</a:t>
            </a:r>
          </a:p>
          <a:p>
            <a:r>
              <a:rPr lang="zh-CN" altLang="en-US" sz="1600" dirty="0">
                <a:latin typeface="微软雅黑" panose="020B0503020204020204" pitchFamily="34" charset="-122"/>
                <a:ea typeface="微软雅黑" panose="020B0503020204020204" pitchFamily="34" charset="-122"/>
              </a:rPr>
              <a:t>在此处添加文字</a:t>
            </a:r>
          </a:p>
          <a:p>
            <a:r>
              <a:rPr lang="zh-CN" altLang="en-US" sz="1600" dirty="0">
                <a:latin typeface="微软雅黑" panose="020B0503020204020204" pitchFamily="34" charset="-122"/>
                <a:ea typeface="微软雅黑" panose="020B0503020204020204" pitchFamily="34" charset="-122"/>
              </a:rPr>
              <a:t>在此处添加文字</a:t>
            </a:r>
          </a:p>
          <a:p>
            <a:endParaRPr lang="zh-CN" altLang="en-US" sz="1600" dirty="0">
              <a:latin typeface="微软雅黑" panose="020B0503020204020204" pitchFamily="34" charset="-122"/>
              <a:ea typeface="微软雅黑" panose="020B0503020204020204" pitchFamily="34" charset="-122"/>
            </a:endParaRPr>
          </a:p>
        </p:txBody>
      </p:sp>
      <p:sp>
        <p:nvSpPr>
          <p:cNvPr id="9" name="TextBox 8"/>
          <p:cNvSpPr txBox="1"/>
          <p:nvPr/>
        </p:nvSpPr>
        <p:spPr>
          <a:xfrm>
            <a:off x="428684" y="2727375"/>
            <a:ext cx="2016224" cy="400110"/>
          </a:xfrm>
          <a:prstGeom prst="rect">
            <a:avLst/>
          </a:prstGeom>
          <a:noFill/>
        </p:spPr>
        <p:txBody>
          <a:bodyPr wrap="square" rtlCol="0">
            <a:spAutoFit/>
          </a:bodyPr>
          <a:lstStyle/>
          <a:p>
            <a:r>
              <a:rPr lang="zh-CN" altLang="en-US" sz="2000" b="1" dirty="0" smtClean="0">
                <a:latin typeface="微软雅黑" panose="020B0503020204020204" pitchFamily="34" charset="-122"/>
                <a:ea typeface="微软雅黑" panose="020B0503020204020204" pitchFamily="34" charset="-122"/>
              </a:rPr>
              <a:t>在此处添加文字</a:t>
            </a:r>
            <a:endParaRPr lang="zh-CN" altLang="en-US" sz="2000" b="1" dirty="0">
              <a:latin typeface="微软雅黑" panose="020B0503020204020204" pitchFamily="34" charset="-122"/>
              <a:ea typeface="微软雅黑" panose="020B0503020204020204" pitchFamily="34" charset="-122"/>
            </a:endParaRPr>
          </a:p>
        </p:txBody>
      </p:sp>
      <p:sp>
        <p:nvSpPr>
          <p:cNvPr id="10" name="TextBox 9"/>
          <p:cNvSpPr txBox="1"/>
          <p:nvPr/>
        </p:nvSpPr>
        <p:spPr>
          <a:xfrm>
            <a:off x="395536" y="3147814"/>
            <a:ext cx="8136904" cy="1815882"/>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在此处添加</a:t>
            </a:r>
            <a:r>
              <a:rPr lang="zh-CN" altLang="en-US" sz="1600" dirty="0" smtClean="0">
                <a:latin typeface="微软雅黑" panose="020B0503020204020204" pitchFamily="34" charset="-122"/>
                <a:ea typeface="微软雅黑" panose="020B0503020204020204" pitchFamily="34" charset="-122"/>
              </a:rPr>
              <a:t>文字</a:t>
            </a:r>
            <a:r>
              <a:rPr lang="zh-CN" altLang="en-US" sz="1600" dirty="0">
                <a:latin typeface="微软雅黑" panose="020B0503020204020204" pitchFamily="34" charset="-122"/>
                <a:ea typeface="微软雅黑" panose="020B0503020204020204" pitchFamily="34" charset="-122"/>
              </a:rPr>
              <a:t>在此处添加文字</a:t>
            </a:r>
          </a:p>
          <a:p>
            <a:r>
              <a:rPr lang="zh-CN" altLang="en-US" sz="1600" dirty="0">
                <a:latin typeface="微软雅黑" panose="020B0503020204020204" pitchFamily="34" charset="-122"/>
                <a:ea typeface="微软雅黑" panose="020B0503020204020204" pitchFamily="34" charset="-122"/>
              </a:rPr>
              <a:t>在此处添加文字</a:t>
            </a:r>
          </a:p>
          <a:p>
            <a:r>
              <a:rPr lang="zh-CN" altLang="en-US" sz="1600" dirty="0">
                <a:latin typeface="微软雅黑" panose="020B0503020204020204" pitchFamily="34" charset="-122"/>
                <a:ea typeface="微软雅黑" panose="020B0503020204020204" pitchFamily="34" charset="-122"/>
              </a:rPr>
              <a:t>在此处添加文字</a:t>
            </a:r>
          </a:p>
          <a:p>
            <a:r>
              <a:rPr lang="zh-CN" altLang="en-US" sz="1600" dirty="0">
                <a:latin typeface="微软雅黑" panose="020B0503020204020204" pitchFamily="34" charset="-122"/>
                <a:ea typeface="微软雅黑" panose="020B0503020204020204" pitchFamily="34" charset="-122"/>
              </a:rPr>
              <a:t>在此处添加</a:t>
            </a:r>
            <a:r>
              <a:rPr lang="zh-CN" altLang="en-US" sz="1600" dirty="0" smtClean="0">
                <a:latin typeface="微软雅黑" panose="020B0503020204020204" pitchFamily="34" charset="-122"/>
                <a:ea typeface="微软雅黑" panose="020B0503020204020204" pitchFamily="34" charset="-122"/>
              </a:rPr>
              <a:t>文字</a:t>
            </a:r>
            <a:r>
              <a:rPr lang="zh-CN" altLang="en-US" sz="1600" dirty="0">
                <a:latin typeface="微软雅黑" panose="020B0503020204020204" pitchFamily="34" charset="-122"/>
                <a:ea typeface="微软雅黑" panose="020B0503020204020204" pitchFamily="34" charset="-122"/>
              </a:rPr>
              <a:t>在此处添加文字在此处添加文字</a:t>
            </a:r>
          </a:p>
          <a:p>
            <a:r>
              <a:rPr lang="zh-CN" altLang="en-US" sz="1600" dirty="0">
                <a:latin typeface="微软雅黑" panose="020B0503020204020204" pitchFamily="34" charset="-122"/>
                <a:ea typeface="微软雅黑" panose="020B0503020204020204" pitchFamily="34" charset="-122"/>
              </a:rPr>
              <a:t>在此处添加文字</a:t>
            </a:r>
          </a:p>
          <a:p>
            <a:r>
              <a:rPr lang="zh-CN" altLang="en-US" sz="1600" dirty="0">
                <a:latin typeface="微软雅黑" panose="020B0503020204020204" pitchFamily="34" charset="-122"/>
                <a:ea typeface="微软雅黑" panose="020B0503020204020204" pitchFamily="34" charset="-122"/>
              </a:rPr>
              <a:t>在此处添加文字</a:t>
            </a:r>
          </a:p>
          <a:p>
            <a:r>
              <a:rPr lang="zh-CN" altLang="en-US" sz="1600" dirty="0">
                <a:latin typeface="微软雅黑" panose="020B0503020204020204" pitchFamily="34" charset="-122"/>
                <a:ea typeface="微软雅黑" panose="020B0503020204020204" pitchFamily="34" charset="-122"/>
              </a:rPr>
              <a:t>在此处添加</a:t>
            </a:r>
            <a:r>
              <a:rPr lang="zh-CN" altLang="en-US" sz="1600" dirty="0" smtClean="0">
                <a:latin typeface="微软雅黑" panose="020B0503020204020204" pitchFamily="34" charset="-122"/>
                <a:ea typeface="微软雅黑" panose="020B0503020204020204" pitchFamily="34" charset="-122"/>
              </a:rPr>
              <a:t>文字</a:t>
            </a:r>
            <a:endParaRPr lang="zh-CN" altLang="en-US" sz="1600" dirty="0">
              <a:latin typeface="微软雅黑" panose="020B0503020204020204" pitchFamily="34" charset="-122"/>
              <a:ea typeface="微软雅黑" panose="020B0503020204020204" pitchFamily="34" charset="-122"/>
            </a:endParaRPr>
          </a:p>
        </p:txBody>
      </p:sp>
      <p:sp>
        <p:nvSpPr>
          <p:cNvPr id="13" name="矩形 3"/>
          <p:cNvSpPr/>
          <p:nvPr/>
        </p:nvSpPr>
        <p:spPr>
          <a:xfrm>
            <a:off x="59138" y="2533348"/>
            <a:ext cx="9012979" cy="2558682"/>
          </a:xfrm>
          <a:custGeom>
            <a:avLst/>
            <a:gdLst/>
            <a:ahLst/>
            <a:cxnLst/>
            <a:rect l="l" t="t" r="r" b="b"/>
            <a:pathLst>
              <a:path w="9001000" h="2088232">
                <a:moveTo>
                  <a:pt x="0" y="0"/>
                </a:moveTo>
                <a:lnTo>
                  <a:pt x="9001000" y="0"/>
                </a:lnTo>
                <a:lnTo>
                  <a:pt x="9001000" y="2088232"/>
                </a:lnTo>
                <a:lnTo>
                  <a:pt x="0" y="2088232"/>
                </a:lnTo>
                <a:close/>
              </a:path>
            </a:pathLst>
          </a:cu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146833037"/>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500" fill="hold"/>
                                        <p:tgtEl>
                                          <p:spTgt spid="13"/>
                                        </p:tgtEl>
                                        <p:attrNameLst>
                                          <p:attrName>ppt_w</p:attrName>
                                        </p:attrNameLst>
                                      </p:cBhvr>
                                      <p:tavLst>
                                        <p:tav tm="0">
                                          <p:val>
                                            <p:fltVal val="0"/>
                                          </p:val>
                                        </p:tav>
                                        <p:tav tm="100000">
                                          <p:val>
                                            <p:strVal val="#ppt_w"/>
                                          </p:val>
                                        </p:tav>
                                      </p:tavLst>
                                    </p:anim>
                                    <p:anim calcmode="lin" valueType="num">
                                      <p:cBhvr>
                                        <p:cTn id="13" dur="500" fill="hold"/>
                                        <p:tgtEl>
                                          <p:spTgt spid="13"/>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500"/>
                                        <p:tgtEl>
                                          <p:spTgt spid="5"/>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par>
                          <p:cTn id="24" fill="hold">
                            <p:stCondLst>
                              <p:cond delay="2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8"/>
                                        </p:tgtEl>
                                        <p:attrNameLst>
                                          <p:attrName>ppt_y</p:attrName>
                                        </p:attrNameLst>
                                      </p:cBhvr>
                                      <p:tavLst>
                                        <p:tav tm="0">
                                          <p:val>
                                            <p:strVal val="#ppt_y"/>
                                          </p:val>
                                        </p:tav>
                                        <p:tav tm="100000">
                                          <p:val>
                                            <p:strVal val="#ppt_y"/>
                                          </p:val>
                                        </p:tav>
                                      </p:tavLst>
                                    </p:anim>
                                    <p:anim calcmode="lin" valueType="num">
                                      <p:cBhvr>
                                        <p:cTn id="29"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8"/>
                                        </p:tgtEl>
                                      </p:cBhvr>
                                    </p:animEffect>
                                  </p:childTnLst>
                                </p:cTn>
                              </p:par>
                            </p:childTnLst>
                          </p:cTn>
                        </p:par>
                        <p:par>
                          <p:cTn id="32" fill="hold">
                            <p:stCondLst>
                              <p:cond delay="4700"/>
                            </p:stCondLst>
                            <p:childTnLst>
                              <p:par>
                                <p:cTn id="33" presetID="42" presetClass="entr" presetSubtype="0"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1000"/>
                                        <p:tgtEl>
                                          <p:spTgt spid="9"/>
                                        </p:tgtEl>
                                      </p:cBhvr>
                                    </p:animEffect>
                                    <p:anim calcmode="lin" valueType="num">
                                      <p:cBhvr>
                                        <p:cTn id="36" dur="1000" fill="hold"/>
                                        <p:tgtEl>
                                          <p:spTgt spid="9"/>
                                        </p:tgtEl>
                                        <p:attrNameLst>
                                          <p:attrName>ppt_x</p:attrName>
                                        </p:attrNameLst>
                                      </p:cBhvr>
                                      <p:tavLst>
                                        <p:tav tm="0">
                                          <p:val>
                                            <p:strVal val="#ppt_x"/>
                                          </p:val>
                                        </p:tav>
                                        <p:tav tm="100000">
                                          <p:val>
                                            <p:strVal val="#ppt_x"/>
                                          </p:val>
                                        </p:tav>
                                      </p:tavLst>
                                    </p:anim>
                                    <p:anim calcmode="lin" valueType="num">
                                      <p:cBhvr>
                                        <p:cTn id="37" dur="1000" fill="hold"/>
                                        <p:tgtEl>
                                          <p:spTgt spid="9"/>
                                        </p:tgtEl>
                                        <p:attrNameLst>
                                          <p:attrName>ppt_y</p:attrName>
                                        </p:attrNameLst>
                                      </p:cBhvr>
                                      <p:tavLst>
                                        <p:tav tm="0">
                                          <p:val>
                                            <p:strVal val="#ppt_y+.1"/>
                                          </p:val>
                                        </p:tav>
                                        <p:tav tm="100000">
                                          <p:val>
                                            <p:strVal val="#ppt_y"/>
                                          </p:val>
                                        </p:tav>
                                      </p:tavLst>
                                    </p:anim>
                                  </p:childTnLst>
                                </p:cTn>
                              </p:par>
                            </p:childTnLst>
                          </p:cTn>
                        </p:par>
                        <p:par>
                          <p:cTn id="38" fill="hold">
                            <p:stCondLst>
                              <p:cond delay="5700"/>
                            </p:stCondLst>
                            <p:childTnLst>
                              <p:par>
                                <p:cTn id="39" presetID="41" presetClass="entr" presetSubtype="0" fill="hold" grpId="0" nodeType="afterEffect">
                                  <p:stCondLst>
                                    <p:cond delay="0"/>
                                  </p:stCondLst>
                                  <p:iterate type="lt">
                                    <p:tmPct val="10000"/>
                                  </p:iterate>
                                  <p:childTnLst>
                                    <p:set>
                                      <p:cBhvr>
                                        <p:cTn id="40" dur="1" fill="hold">
                                          <p:stCondLst>
                                            <p:cond delay="0"/>
                                          </p:stCondLst>
                                        </p:cTn>
                                        <p:tgtEl>
                                          <p:spTgt spid="10"/>
                                        </p:tgtEl>
                                        <p:attrNameLst>
                                          <p:attrName>style.visibility</p:attrName>
                                        </p:attrNameLst>
                                      </p:cBhvr>
                                      <p:to>
                                        <p:strVal val="visible"/>
                                      </p:to>
                                    </p:set>
                                    <p:anim calcmode="lin" valueType="num">
                                      <p:cBhvr>
                                        <p:cTn id="41"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10"/>
                                        </p:tgtEl>
                                        <p:attrNameLst>
                                          <p:attrName>ppt_y</p:attrName>
                                        </p:attrNameLst>
                                      </p:cBhvr>
                                      <p:tavLst>
                                        <p:tav tm="0">
                                          <p:val>
                                            <p:strVal val="#ppt_y"/>
                                          </p:val>
                                        </p:tav>
                                        <p:tav tm="100000">
                                          <p:val>
                                            <p:strVal val="#ppt_y"/>
                                          </p:val>
                                        </p:tav>
                                      </p:tavLst>
                                    </p:anim>
                                    <p:anim calcmode="lin" valueType="num">
                                      <p:cBhvr>
                                        <p:cTn id="43"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p:bldP spid="8" grpId="0"/>
      <p:bldP spid="9" grpId="0"/>
      <p:bldP spid="10" grpId="0"/>
      <p:bldP spid="1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71117" y="51470"/>
            <a:ext cx="9001000" cy="2481878"/>
          </a:xfrm>
          <a:custGeom>
            <a:avLst/>
            <a:gdLst/>
            <a:ahLst/>
            <a:cxnLst/>
            <a:rect l="l" t="t" r="r" b="b"/>
            <a:pathLst>
              <a:path w="9001000" h="2088232">
                <a:moveTo>
                  <a:pt x="0" y="0"/>
                </a:moveTo>
                <a:lnTo>
                  <a:pt x="9001000" y="0"/>
                </a:lnTo>
                <a:lnTo>
                  <a:pt x="9001000" y="2088232"/>
                </a:lnTo>
                <a:lnTo>
                  <a:pt x="0" y="2088232"/>
                </a:lnTo>
                <a:close/>
              </a:path>
            </a:pathLst>
          </a:cu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71117" y="2533348"/>
            <a:ext cx="9001000" cy="2558682"/>
          </a:xfrm>
          <a:prstGeom prst="rect">
            <a:avLst/>
          </a:prstGeom>
          <a:solidFill>
            <a:srgbClr val="00B050">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74908" y="0"/>
            <a:ext cx="2306951" cy="859542"/>
          </a:xfrm>
          <a:prstGeom prst="rect">
            <a:avLst/>
          </a:prstGeom>
        </p:spPr>
      </p:pic>
      <p:sp>
        <p:nvSpPr>
          <p:cNvPr id="7" name="TextBox 6"/>
          <p:cNvSpPr txBox="1"/>
          <p:nvPr/>
        </p:nvSpPr>
        <p:spPr>
          <a:xfrm>
            <a:off x="428684" y="402903"/>
            <a:ext cx="2016224" cy="400110"/>
          </a:xfrm>
          <a:prstGeom prst="rect">
            <a:avLst/>
          </a:prstGeom>
          <a:noFill/>
        </p:spPr>
        <p:txBody>
          <a:bodyPr wrap="square" rtlCol="0">
            <a:spAutoFit/>
          </a:bodyPr>
          <a:lstStyle/>
          <a:p>
            <a:r>
              <a:rPr lang="zh-CN" altLang="en-US" sz="2000" b="1" dirty="0" smtClean="0">
                <a:latin typeface="微软雅黑" panose="020B0503020204020204" pitchFamily="34" charset="-122"/>
                <a:ea typeface="微软雅黑" panose="020B0503020204020204" pitchFamily="34" charset="-122"/>
              </a:rPr>
              <a:t>在此处添加文字</a:t>
            </a:r>
            <a:endParaRPr lang="zh-CN" altLang="en-US" sz="2000" b="1" dirty="0">
              <a:latin typeface="微软雅黑" panose="020B0503020204020204" pitchFamily="34" charset="-122"/>
              <a:ea typeface="微软雅黑" panose="020B0503020204020204" pitchFamily="34" charset="-122"/>
            </a:endParaRPr>
          </a:p>
        </p:txBody>
      </p:sp>
      <p:sp>
        <p:nvSpPr>
          <p:cNvPr id="8" name="TextBox 7"/>
          <p:cNvSpPr txBox="1"/>
          <p:nvPr/>
        </p:nvSpPr>
        <p:spPr>
          <a:xfrm>
            <a:off x="395536" y="915566"/>
            <a:ext cx="8136904" cy="1323439"/>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在此处添加</a:t>
            </a:r>
            <a:r>
              <a:rPr lang="zh-CN" altLang="en-US" sz="1600" dirty="0" smtClean="0">
                <a:latin typeface="微软雅黑" panose="020B0503020204020204" pitchFamily="34" charset="-122"/>
                <a:ea typeface="微软雅黑" panose="020B0503020204020204" pitchFamily="34" charset="-122"/>
              </a:rPr>
              <a:t>文字</a:t>
            </a:r>
            <a:r>
              <a:rPr lang="zh-CN" altLang="en-US" sz="1600" dirty="0">
                <a:latin typeface="微软雅黑" panose="020B0503020204020204" pitchFamily="34" charset="-122"/>
                <a:ea typeface="微软雅黑" panose="020B0503020204020204" pitchFamily="34" charset="-122"/>
              </a:rPr>
              <a:t>在此处添加文字</a:t>
            </a:r>
          </a:p>
          <a:p>
            <a:r>
              <a:rPr lang="zh-CN" altLang="en-US" sz="1600" dirty="0">
                <a:latin typeface="微软雅黑" panose="020B0503020204020204" pitchFamily="34" charset="-122"/>
                <a:ea typeface="微软雅黑" panose="020B0503020204020204" pitchFamily="34" charset="-122"/>
              </a:rPr>
              <a:t>在此处添加文字</a:t>
            </a:r>
          </a:p>
          <a:p>
            <a:r>
              <a:rPr lang="zh-CN" altLang="en-US" sz="1600" dirty="0">
                <a:latin typeface="微软雅黑" panose="020B0503020204020204" pitchFamily="34" charset="-122"/>
                <a:ea typeface="微软雅黑" panose="020B0503020204020204" pitchFamily="34" charset="-122"/>
              </a:rPr>
              <a:t>在此处添加文字</a:t>
            </a:r>
          </a:p>
          <a:p>
            <a:r>
              <a:rPr lang="zh-CN" altLang="en-US" sz="1600" dirty="0">
                <a:latin typeface="微软雅黑" panose="020B0503020204020204" pitchFamily="34" charset="-122"/>
                <a:ea typeface="微软雅黑" panose="020B0503020204020204" pitchFamily="34" charset="-122"/>
              </a:rPr>
              <a:t>在此处添加文字</a:t>
            </a:r>
          </a:p>
          <a:p>
            <a:endParaRPr lang="zh-CN" altLang="en-US" sz="1600" dirty="0">
              <a:latin typeface="微软雅黑" panose="020B0503020204020204" pitchFamily="34" charset="-122"/>
              <a:ea typeface="微软雅黑" panose="020B0503020204020204" pitchFamily="34" charset="-122"/>
            </a:endParaRPr>
          </a:p>
        </p:txBody>
      </p:sp>
      <p:sp>
        <p:nvSpPr>
          <p:cNvPr id="9" name="TextBox 8"/>
          <p:cNvSpPr txBox="1"/>
          <p:nvPr/>
        </p:nvSpPr>
        <p:spPr>
          <a:xfrm>
            <a:off x="428684" y="2727375"/>
            <a:ext cx="2016224" cy="400110"/>
          </a:xfrm>
          <a:prstGeom prst="rect">
            <a:avLst/>
          </a:prstGeom>
          <a:noFill/>
        </p:spPr>
        <p:txBody>
          <a:bodyPr wrap="square" rtlCol="0">
            <a:spAutoFit/>
          </a:bodyPr>
          <a:lstStyle/>
          <a:p>
            <a:r>
              <a:rPr lang="zh-CN" altLang="en-US" sz="2000" b="1" dirty="0" smtClean="0">
                <a:latin typeface="微软雅黑" panose="020B0503020204020204" pitchFamily="34" charset="-122"/>
                <a:ea typeface="微软雅黑" panose="020B0503020204020204" pitchFamily="34" charset="-122"/>
              </a:rPr>
              <a:t>在此处添加文字</a:t>
            </a:r>
            <a:endParaRPr lang="zh-CN" altLang="en-US" sz="2000" b="1" dirty="0">
              <a:latin typeface="微软雅黑" panose="020B0503020204020204" pitchFamily="34" charset="-122"/>
              <a:ea typeface="微软雅黑" panose="020B0503020204020204" pitchFamily="34" charset="-122"/>
            </a:endParaRPr>
          </a:p>
        </p:txBody>
      </p:sp>
      <p:sp>
        <p:nvSpPr>
          <p:cNvPr id="10" name="TextBox 9"/>
          <p:cNvSpPr txBox="1"/>
          <p:nvPr/>
        </p:nvSpPr>
        <p:spPr>
          <a:xfrm>
            <a:off x="395536" y="3147814"/>
            <a:ext cx="8136904" cy="1815882"/>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在此处添加</a:t>
            </a:r>
            <a:r>
              <a:rPr lang="zh-CN" altLang="en-US" sz="1600" dirty="0" smtClean="0">
                <a:latin typeface="微软雅黑" panose="020B0503020204020204" pitchFamily="34" charset="-122"/>
                <a:ea typeface="微软雅黑" panose="020B0503020204020204" pitchFamily="34" charset="-122"/>
              </a:rPr>
              <a:t>文字</a:t>
            </a:r>
            <a:r>
              <a:rPr lang="zh-CN" altLang="en-US" sz="1600" dirty="0">
                <a:latin typeface="微软雅黑" panose="020B0503020204020204" pitchFamily="34" charset="-122"/>
                <a:ea typeface="微软雅黑" panose="020B0503020204020204" pitchFamily="34" charset="-122"/>
              </a:rPr>
              <a:t>在此处添加文字</a:t>
            </a:r>
          </a:p>
          <a:p>
            <a:r>
              <a:rPr lang="zh-CN" altLang="en-US" sz="1600" dirty="0">
                <a:latin typeface="微软雅黑" panose="020B0503020204020204" pitchFamily="34" charset="-122"/>
                <a:ea typeface="微软雅黑" panose="020B0503020204020204" pitchFamily="34" charset="-122"/>
              </a:rPr>
              <a:t>在此处添加文字</a:t>
            </a:r>
          </a:p>
          <a:p>
            <a:r>
              <a:rPr lang="zh-CN" altLang="en-US" sz="1600" dirty="0">
                <a:latin typeface="微软雅黑" panose="020B0503020204020204" pitchFamily="34" charset="-122"/>
                <a:ea typeface="微软雅黑" panose="020B0503020204020204" pitchFamily="34" charset="-122"/>
              </a:rPr>
              <a:t>在此处添加文字</a:t>
            </a:r>
          </a:p>
          <a:p>
            <a:r>
              <a:rPr lang="zh-CN" altLang="en-US" sz="1600" dirty="0">
                <a:latin typeface="微软雅黑" panose="020B0503020204020204" pitchFamily="34" charset="-122"/>
                <a:ea typeface="微软雅黑" panose="020B0503020204020204" pitchFamily="34" charset="-122"/>
              </a:rPr>
              <a:t>在此处添加</a:t>
            </a:r>
            <a:r>
              <a:rPr lang="zh-CN" altLang="en-US" sz="1600" dirty="0" smtClean="0">
                <a:latin typeface="微软雅黑" panose="020B0503020204020204" pitchFamily="34" charset="-122"/>
                <a:ea typeface="微软雅黑" panose="020B0503020204020204" pitchFamily="34" charset="-122"/>
              </a:rPr>
              <a:t>文字</a:t>
            </a:r>
            <a:r>
              <a:rPr lang="zh-CN" altLang="en-US" sz="1600" dirty="0">
                <a:latin typeface="微软雅黑" panose="020B0503020204020204" pitchFamily="34" charset="-122"/>
                <a:ea typeface="微软雅黑" panose="020B0503020204020204" pitchFamily="34" charset="-122"/>
              </a:rPr>
              <a:t>在此处添加文字在此处添加文字</a:t>
            </a:r>
          </a:p>
          <a:p>
            <a:r>
              <a:rPr lang="zh-CN" altLang="en-US" sz="1600" dirty="0">
                <a:latin typeface="微软雅黑" panose="020B0503020204020204" pitchFamily="34" charset="-122"/>
                <a:ea typeface="微软雅黑" panose="020B0503020204020204" pitchFamily="34" charset="-122"/>
              </a:rPr>
              <a:t>在此处添加文字</a:t>
            </a:r>
          </a:p>
          <a:p>
            <a:r>
              <a:rPr lang="zh-CN" altLang="en-US" sz="1600" dirty="0">
                <a:latin typeface="微软雅黑" panose="020B0503020204020204" pitchFamily="34" charset="-122"/>
                <a:ea typeface="微软雅黑" panose="020B0503020204020204" pitchFamily="34" charset="-122"/>
              </a:rPr>
              <a:t>在此处添加文字</a:t>
            </a:r>
          </a:p>
          <a:p>
            <a:r>
              <a:rPr lang="zh-CN" altLang="en-US" sz="1600" dirty="0">
                <a:latin typeface="微软雅黑" panose="020B0503020204020204" pitchFamily="34" charset="-122"/>
                <a:ea typeface="微软雅黑" panose="020B0503020204020204" pitchFamily="34" charset="-122"/>
              </a:rPr>
              <a:t>在此处添加</a:t>
            </a:r>
            <a:r>
              <a:rPr lang="zh-CN" altLang="en-US" sz="1600" dirty="0" smtClean="0">
                <a:latin typeface="微软雅黑" panose="020B0503020204020204" pitchFamily="34" charset="-122"/>
                <a:ea typeface="微软雅黑" panose="020B0503020204020204" pitchFamily="34" charset="-122"/>
              </a:rPr>
              <a:t>文字</a:t>
            </a:r>
            <a:endParaRPr lang="zh-CN" altLang="en-US" sz="1600" dirty="0">
              <a:latin typeface="微软雅黑" panose="020B0503020204020204" pitchFamily="34" charset="-122"/>
              <a:ea typeface="微软雅黑" panose="020B0503020204020204" pitchFamily="34" charset="-122"/>
            </a:endParaRPr>
          </a:p>
        </p:txBody>
      </p:sp>
      <p:sp>
        <p:nvSpPr>
          <p:cNvPr id="13" name="矩形 3"/>
          <p:cNvSpPr/>
          <p:nvPr/>
        </p:nvSpPr>
        <p:spPr>
          <a:xfrm>
            <a:off x="59138" y="2533348"/>
            <a:ext cx="9012979" cy="2558682"/>
          </a:xfrm>
          <a:custGeom>
            <a:avLst/>
            <a:gdLst/>
            <a:ahLst/>
            <a:cxnLst/>
            <a:rect l="l" t="t" r="r" b="b"/>
            <a:pathLst>
              <a:path w="9001000" h="2088232">
                <a:moveTo>
                  <a:pt x="0" y="0"/>
                </a:moveTo>
                <a:lnTo>
                  <a:pt x="9001000" y="0"/>
                </a:lnTo>
                <a:lnTo>
                  <a:pt x="9001000" y="2088232"/>
                </a:lnTo>
                <a:lnTo>
                  <a:pt x="0" y="2088232"/>
                </a:lnTo>
                <a:close/>
              </a:path>
            </a:pathLst>
          </a:cu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146833037"/>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500" fill="hold"/>
                                        <p:tgtEl>
                                          <p:spTgt spid="13"/>
                                        </p:tgtEl>
                                        <p:attrNameLst>
                                          <p:attrName>ppt_w</p:attrName>
                                        </p:attrNameLst>
                                      </p:cBhvr>
                                      <p:tavLst>
                                        <p:tav tm="0">
                                          <p:val>
                                            <p:fltVal val="0"/>
                                          </p:val>
                                        </p:tav>
                                        <p:tav tm="100000">
                                          <p:val>
                                            <p:strVal val="#ppt_w"/>
                                          </p:val>
                                        </p:tav>
                                      </p:tavLst>
                                    </p:anim>
                                    <p:anim calcmode="lin" valueType="num">
                                      <p:cBhvr>
                                        <p:cTn id="13" dur="500" fill="hold"/>
                                        <p:tgtEl>
                                          <p:spTgt spid="13"/>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500"/>
                                        <p:tgtEl>
                                          <p:spTgt spid="5"/>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par>
                          <p:cTn id="24" fill="hold">
                            <p:stCondLst>
                              <p:cond delay="2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8"/>
                                        </p:tgtEl>
                                        <p:attrNameLst>
                                          <p:attrName>ppt_y</p:attrName>
                                        </p:attrNameLst>
                                      </p:cBhvr>
                                      <p:tavLst>
                                        <p:tav tm="0">
                                          <p:val>
                                            <p:strVal val="#ppt_y"/>
                                          </p:val>
                                        </p:tav>
                                        <p:tav tm="100000">
                                          <p:val>
                                            <p:strVal val="#ppt_y"/>
                                          </p:val>
                                        </p:tav>
                                      </p:tavLst>
                                    </p:anim>
                                    <p:anim calcmode="lin" valueType="num">
                                      <p:cBhvr>
                                        <p:cTn id="29"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8"/>
                                        </p:tgtEl>
                                      </p:cBhvr>
                                    </p:animEffect>
                                  </p:childTnLst>
                                </p:cTn>
                              </p:par>
                            </p:childTnLst>
                          </p:cTn>
                        </p:par>
                        <p:par>
                          <p:cTn id="32" fill="hold">
                            <p:stCondLst>
                              <p:cond delay="4700"/>
                            </p:stCondLst>
                            <p:childTnLst>
                              <p:par>
                                <p:cTn id="33" presetID="42" presetClass="entr" presetSubtype="0"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1000"/>
                                        <p:tgtEl>
                                          <p:spTgt spid="9"/>
                                        </p:tgtEl>
                                      </p:cBhvr>
                                    </p:animEffect>
                                    <p:anim calcmode="lin" valueType="num">
                                      <p:cBhvr>
                                        <p:cTn id="36" dur="1000" fill="hold"/>
                                        <p:tgtEl>
                                          <p:spTgt spid="9"/>
                                        </p:tgtEl>
                                        <p:attrNameLst>
                                          <p:attrName>ppt_x</p:attrName>
                                        </p:attrNameLst>
                                      </p:cBhvr>
                                      <p:tavLst>
                                        <p:tav tm="0">
                                          <p:val>
                                            <p:strVal val="#ppt_x"/>
                                          </p:val>
                                        </p:tav>
                                        <p:tav tm="100000">
                                          <p:val>
                                            <p:strVal val="#ppt_x"/>
                                          </p:val>
                                        </p:tav>
                                      </p:tavLst>
                                    </p:anim>
                                    <p:anim calcmode="lin" valueType="num">
                                      <p:cBhvr>
                                        <p:cTn id="37" dur="1000" fill="hold"/>
                                        <p:tgtEl>
                                          <p:spTgt spid="9"/>
                                        </p:tgtEl>
                                        <p:attrNameLst>
                                          <p:attrName>ppt_y</p:attrName>
                                        </p:attrNameLst>
                                      </p:cBhvr>
                                      <p:tavLst>
                                        <p:tav tm="0">
                                          <p:val>
                                            <p:strVal val="#ppt_y+.1"/>
                                          </p:val>
                                        </p:tav>
                                        <p:tav tm="100000">
                                          <p:val>
                                            <p:strVal val="#ppt_y"/>
                                          </p:val>
                                        </p:tav>
                                      </p:tavLst>
                                    </p:anim>
                                  </p:childTnLst>
                                </p:cTn>
                              </p:par>
                            </p:childTnLst>
                          </p:cTn>
                        </p:par>
                        <p:par>
                          <p:cTn id="38" fill="hold">
                            <p:stCondLst>
                              <p:cond delay="5700"/>
                            </p:stCondLst>
                            <p:childTnLst>
                              <p:par>
                                <p:cTn id="39" presetID="41" presetClass="entr" presetSubtype="0" fill="hold" grpId="0" nodeType="afterEffect">
                                  <p:stCondLst>
                                    <p:cond delay="0"/>
                                  </p:stCondLst>
                                  <p:iterate type="lt">
                                    <p:tmPct val="10000"/>
                                  </p:iterate>
                                  <p:childTnLst>
                                    <p:set>
                                      <p:cBhvr>
                                        <p:cTn id="40" dur="1" fill="hold">
                                          <p:stCondLst>
                                            <p:cond delay="0"/>
                                          </p:stCondLst>
                                        </p:cTn>
                                        <p:tgtEl>
                                          <p:spTgt spid="10"/>
                                        </p:tgtEl>
                                        <p:attrNameLst>
                                          <p:attrName>style.visibility</p:attrName>
                                        </p:attrNameLst>
                                      </p:cBhvr>
                                      <p:to>
                                        <p:strVal val="visible"/>
                                      </p:to>
                                    </p:set>
                                    <p:anim calcmode="lin" valueType="num">
                                      <p:cBhvr>
                                        <p:cTn id="41"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10"/>
                                        </p:tgtEl>
                                        <p:attrNameLst>
                                          <p:attrName>ppt_y</p:attrName>
                                        </p:attrNameLst>
                                      </p:cBhvr>
                                      <p:tavLst>
                                        <p:tav tm="0">
                                          <p:val>
                                            <p:strVal val="#ppt_y"/>
                                          </p:val>
                                        </p:tav>
                                        <p:tav tm="100000">
                                          <p:val>
                                            <p:strVal val="#ppt_y"/>
                                          </p:val>
                                        </p:tav>
                                      </p:tavLst>
                                    </p:anim>
                                    <p:anim calcmode="lin" valueType="num">
                                      <p:cBhvr>
                                        <p:cTn id="43"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p:bldP spid="8" grpId="0"/>
      <p:bldP spid="9" grpId="0"/>
      <p:bldP spid="10" grpId="0"/>
      <p:bldP spid="1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flipH="1">
            <a:off x="1115616" y="947446"/>
            <a:ext cx="8028384" cy="3319295"/>
          </a:xfrm>
          <a:custGeom>
            <a:avLst/>
            <a:gdLst>
              <a:gd name="connsiteX0" fmla="*/ 0 w 8028384"/>
              <a:gd name="connsiteY0" fmla="*/ 0 h 3312368"/>
              <a:gd name="connsiteX1" fmla="*/ 6372200 w 8028384"/>
              <a:gd name="connsiteY1" fmla="*/ 0 h 3312368"/>
              <a:gd name="connsiteX2" fmla="*/ 8028384 w 8028384"/>
              <a:gd name="connsiteY2" fmla="*/ 1656184 h 3312368"/>
              <a:gd name="connsiteX3" fmla="*/ 6372200 w 8028384"/>
              <a:gd name="connsiteY3" fmla="*/ 3312368 h 3312368"/>
              <a:gd name="connsiteX4" fmla="*/ 0 w 8028384"/>
              <a:gd name="connsiteY4" fmla="*/ 3312368 h 3312368"/>
              <a:gd name="connsiteX5" fmla="*/ 0 w 8028384"/>
              <a:gd name="connsiteY5" fmla="*/ 0 h 3312368"/>
              <a:gd name="connsiteX0" fmla="*/ 0 w 8028384"/>
              <a:gd name="connsiteY0" fmla="*/ 0 h 3312368"/>
              <a:gd name="connsiteX1" fmla="*/ 6372200 w 8028384"/>
              <a:gd name="connsiteY1" fmla="*/ 0 h 3312368"/>
              <a:gd name="connsiteX2" fmla="*/ 8028384 w 8028384"/>
              <a:gd name="connsiteY2" fmla="*/ 1656184 h 3312368"/>
              <a:gd name="connsiteX3" fmla="*/ 6566164 w 8028384"/>
              <a:gd name="connsiteY3" fmla="*/ 3312368 h 3312368"/>
              <a:gd name="connsiteX4" fmla="*/ 0 w 8028384"/>
              <a:gd name="connsiteY4" fmla="*/ 3312368 h 3312368"/>
              <a:gd name="connsiteX5" fmla="*/ 0 w 8028384"/>
              <a:gd name="connsiteY5" fmla="*/ 0 h 3312368"/>
              <a:gd name="connsiteX0" fmla="*/ 0 w 8028384"/>
              <a:gd name="connsiteY0" fmla="*/ 6927 h 3319295"/>
              <a:gd name="connsiteX1" fmla="*/ 6607727 w 8028384"/>
              <a:gd name="connsiteY1" fmla="*/ 0 h 3319295"/>
              <a:gd name="connsiteX2" fmla="*/ 8028384 w 8028384"/>
              <a:gd name="connsiteY2" fmla="*/ 1663111 h 3319295"/>
              <a:gd name="connsiteX3" fmla="*/ 6566164 w 8028384"/>
              <a:gd name="connsiteY3" fmla="*/ 3319295 h 3319295"/>
              <a:gd name="connsiteX4" fmla="*/ 0 w 8028384"/>
              <a:gd name="connsiteY4" fmla="*/ 3319295 h 3319295"/>
              <a:gd name="connsiteX5" fmla="*/ 0 w 8028384"/>
              <a:gd name="connsiteY5" fmla="*/ 6927 h 3319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28384" h="3319295">
                <a:moveTo>
                  <a:pt x="0" y="6927"/>
                </a:moveTo>
                <a:lnTo>
                  <a:pt x="6607727" y="0"/>
                </a:lnTo>
                <a:lnTo>
                  <a:pt x="8028384" y="1663111"/>
                </a:lnTo>
                <a:lnTo>
                  <a:pt x="6566164" y="3319295"/>
                </a:lnTo>
                <a:lnTo>
                  <a:pt x="0" y="3319295"/>
                </a:lnTo>
                <a:lnTo>
                  <a:pt x="0" y="6927"/>
                </a:ln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燕尾形 5"/>
          <p:cNvSpPr/>
          <p:nvPr/>
        </p:nvSpPr>
        <p:spPr>
          <a:xfrm flipH="1">
            <a:off x="1826855" y="557669"/>
            <a:ext cx="3456384" cy="4098848"/>
          </a:xfrm>
          <a:prstGeom prst="chevron">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7" name="图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74908" y="0"/>
            <a:ext cx="2306951" cy="859542"/>
          </a:xfrm>
          <a:prstGeom prst="rect">
            <a:avLst/>
          </a:prstGeom>
        </p:spPr>
      </p:pic>
      <p:sp>
        <p:nvSpPr>
          <p:cNvPr id="8" name="TextBox 7"/>
          <p:cNvSpPr txBox="1"/>
          <p:nvPr/>
        </p:nvSpPr>
        <p:spPr>
          <a:xfrm>
            <a:off x="5032889" y="1742787"/>
            <a:ext cx="4032448" cy="646331"/>
          </a:xfrm>
          <a:prstGeom prst="rect">
            <a:avLst/>
          </a:prstGeom>
          <a:noFill/>
        </p:spPr>
        <p:txBody>
          <a:bodyPr wrap="square" rtlCol="0">
            <a:spAutoFit/>
          </a:bodyPr>
          <a:lstStyle/>
          <a:p>
            <a:r>
              <a:rPr lang="zh-CN" altLang="en-US" sz="3600" b="1" spc="300" dirty="0" smtClean="0">
                <a:solidFill>
                  <a:schemeClr val="bg1"/>
                </a:solidFill>
                <a:latin typeface="微软雅黑" panose="020B0503020204020204" pitchFamily="34" charset="-122"/>
                <a:ea typeface="微软雅黑" panose="020B0503020204020204" pitchFamily="34" charset="-122"/>
              </a:rPr>
              <a:t>感谢观看</a:t>
            </a:r>
            <a:endParaRPr lang="zh-CN" altLang="en-US" sz="3600" b="1" spc="300" dirty="0">
              <a:solidFill>
                <a:schemeClr val="bg1"/>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5129808" y="2607093"/>
            <a:ext cx="316835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680961" y="2859782"/>
            <a:ext cx="3384376" cy="338554"/>
          </a:xfrm>
          <a:prstGeom prst="rect">
            <a:avLst/>
          </a:prstGeom>
          <a:noFill/>
        </p:spPr>
        <p:txBody>
          <a:bodyPr wrap="square" rtlCol="0">
            <a:spAutoFit/>
          </a:bodyPr>
          <a:lstStyle/>
          <a:p>
            <a:r>
              <a:rPr lang="en-US" altLang="zh-CN" sz="1600" dirty="0" smtClean="0">
                <a:solidFill>
                  <a:schemeClr val="bg1"/>
                </a:solidFill>
                <a:latin typeface="微软雅黑" panose="020B0503020204020204" pitchFamily="34" charset="-122"/>
                <a:ea typeface="微软雅黑" panose="020B0503020204020204" pitchFamily="34" charset="-122"/>
              </a:rPr>
              <a:t>Thank </a:t>
            </a:r>
            <a:r>
              <a:rPr lang="en-US" altLang="zh-CN" sz="1600" dirty="0">
                <a:solidFill>
                  <a:schemeClr val="bg1"/>
                </a:solidFill>
                <a:latin typeface="微软雅黑" panose="020B0503020204020204" pitchFamily="34" charset="-122"/>
                <a:ea typeface="微软雅黑" panose="020B0503020204020204" pitchFamily="34" charset="-122"/>
              </a:rPr>
              <a:t>you for watching </a:t>
            </a:r>
            <a:endParaRPr lang="en-US" altLang="zh-CN" sz="1600" dirty="0">
              <a:solidFill>
                <a:schemeClr val="bg1"/>
              </a:solidFill>
              <a:effectLst/>
              <a:latin typeface="微软雅黑" panose="020B0503020204020204" pitchFamily="34" charset="-122"/>
              <a:ea typeface="微软雅黑" panose="020B0503020204020204" pitchFamily="34" charset="-122"/>
            </a:endParaRPr>
          </a:p>
        </p:txBody>
      </p:sp>
      <p:sp>
        <p:nvSpPr>
          <p:cNvPr id="12" name="TextBox 11"/>
          <p:cNvSpPr txBox="1"/>
          <p:nvPr/>
        </p:nvSpPr>
        <p:spPr>
          <a:xfrm>
            <a:off x="6736076" y="3579862"/>
            <a:ext cx="1872208" cy="369332"/>
          </a:xfrm>
          <a:prstGeom prst="rect">
            <a:avLst/>
          </a:prstGeom>
          <a:noFill/>
        </p:spPr>
        <p:txBody>
          <a:bodyPr wrap="square" rtlCol="0">
            <a:spAutoFit/>
          </a:bodyPr>
          <a:lstStyle/>
          <a:p>
            <a:r>
              <a:rPr lang="zh-CN" altLang="en-US" dirty="0" smtClean="0">
                <a:solidFill>
                  <a:schemeClr val="bg1"/>
                </a:solidFill>
              </a:rPr>
              <a:t>制作人：</a:t>
            </a:r>
            <a:endParaRPr lang="zh-CN" altLang="en-US" dirty="0">
              <a:solidFill>
                <a:schemeClr val="bg1"/>
              </a:solidFill>
            </a:endParaRPr>
          </a:p>
        </p:txBody>
      </p:sp>
    </p:spTree>
    <p:extLst>
      <p:ext uri="{BB962C8B-B14F-4D97-AF65-F5344CB8AC3E}">
        <p14:creationId xmlns:p14="http://schemas.microsoft.com/office/powerpoint/2010/main" val="59229384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53" presetClass="entr" presetSubtype="16"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500" fill="hold"/>
                                        <p:tgtEl>
                                          <p:spTgt spid="8"/>
                                        </p:tgtEl>
                                        <p:attrNameLst>
                                          <p:attrName>ppt_w</p:attrName>
                                        </p:attrNameLst>
                                      </p:cBhvr>
                                      <p:tavLst>
                                        <p:tav tm="0">
                                          <p:val>
                                            <p:fltVal val="0"/>
                                          </p:val>
                                        </p:tav>
                                        <p:tav tm="100000">
                                          <p:val>
                                            <p:strVal val="#ppt_w"/>
                                          </p:val>
                                        </p:tav>
                                      </p:tavLst>
                                    </p:anim>
                                    <p:anim calcmode="lin" valueType="num">
                                      <p:cBhvr>
                                        <p:cTn id="17" dur="500" fill="hold"/>
                                        <p:tgtEl>
                                          <p:spTgt spid="8"/>
                                        </p:tgtEl>
                                        <p:attrNameLst>
                                          <p:attrName>ppt_h</p:attrName>
                                        </p:attrNameLst>
                                      </p:cBhvr>
                                      <p:tavLst>
                                        <p:tav tm="0">
                                          <p:val>
                                            <p:fltVal val="0"/>
                                          </p:val>
                                        </p:tav>
                                        <p:tav tm="100000">
                                          <p:val>
                                            <p:strVal val="#ppt_h"/>
                                          </p:val>
                                        </p:tav>
                                      </p:tavLst>
                                    </p:anim>
                                    <p:animEffect transition="in" filter="fade">
                                      <p:cBhvr>
                                        <p:cTn id="18" dur="500"/>
                                        <p:tgtEl>
                                          <p:spTgt spid="8"/>
                                        </p:tgtEl>
                                      </p:cBhvr>
                                    </p:animEffect>
                                  </p:childTnLst>
                                </p:cTn>
                              </p:par>
                              <p:par>
                                <p:cTn id="19" presetID="22" presetClass="entr" presetSubtype="4" fill="hold"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down)">
                                      <p:cBhvr>
                                        <p:cTn id="21" dur="500"/>
                                        <p:tgtEl>
                                          <p:spTgt spid="10"/>
                                        </p:tgtEl>
                                      </p:cBhvr>
                                    </p:animEffect>
                                  </p:childTnLst>
                                </p:cTn>
                              </p:par>
                              <p:par>
                                <p:cTn id="22" presetID="18" presetClass="entr" presetSubtype="12"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strips(downLeft)">
                                      <p:cBhvr>
                                        <p:cTn id="24" dur="500"/>
                                        <p:tgtEl>
                                          <p:spTgt spid="11"/>
                                        </p:tgtEl>
                                      </p:cBhvr>
                                    </p:animEffect>
                                  </p:childTnLst>
                                </p:cTn>
                              </p:par>
                            </p:childTnLst>
                          </p:cTn>
                        </p:par>
                        <p:par>
                          <p:cTn id="25" fill="hold">
                            <p:stCondLst>
                              <p:cond delay="10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12"/>
                                        </p:tgtEl>
                                        <p:attrNameLst>
                                          <p:attrName>style.visibility</p:attrName>
                                        </p:attrNameLst>
                                      </p:cBhvr>
                                      <p:to>
                                        <p:strVal val="visible"/>
                                      </p:to>
                                    </p:set>
                                    <p:anim calcmode="lin" valueType="num">
                                      <p:cBhvr>
                                        <p:cTn id="28"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12"/>
                                        </p:tgtEl>
                                        <p:attrNameLst>
                                          <p:attrName>ppt_y</p:attrName>
                                        </p:attrNameLst>
                                      </p:cBhvr>
                                      <p:tavLst>
                                        <p:tav tm="0">
                                          <p:val>
                                            <p:strVal val="#ppt_y"/>
                                          </p:val>
                                        </p:tav>
                                        <p:tav tm="100000">
                                          <p:val>
                                            <p:strVal val="#ppt_y"/>
                                          </p:val>
                                        </p:tav>
                                      </p:tavLst>
                                    </p:anim>
                                    <p:anim calcmode="lin" valueType="num">
                                      <p:cBhvr>
                                        <p:cTn id="30"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p:bldP spid="11" grpId="0"/>
      <p:bldP spid="1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print">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t="14351" b="12265"/>
          <a:stretch/>
        </p:blipFill>
        <p:spPr>
          <a:xfrm>
            <a:off x="0" y="339502"/>
            <a:ext cx="9143999" cy="4488873"/>
          </a:xfrm>
          <a:prstGeom prst="rect">
            <a:avLst/>
          </a:prstGeom>
        </p:spPr>
      </p:pic>
      <p:sp>
        <p:nvSpPr>
          <p:cNvPr id="5" name="矩形 4"/>
          <p:cNvSpPr/>
          <p:nvPr/>
        </p:nvSpPr>
        <p:spPr>
          <a:xfrm>
            <a:off x="6084168" y="-4451"/>
            <a:ext cx="2736304" cy="514350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6948264" y="843558"/>
            <a:ext cx="1224136" cy="1015663"/>
          </a:xfrm>
          <a:prstGeom prst="rect">
            <a:avLst/>
          </a:prstGeom>
          <a:noFill/>
        </p:spPr>
        <p:txBody>
          <a:bodyPr wrap="square" rtlCol="0">
            <a:spAutoFit/>
          </a:bodyPr>
          <a:lstStyle/>
          <a:p>
            <a:r>
              <a:rPr lang="en-US" altLang="zh-CN" sz="6000" b="1" dirty="0" smtClean="0">
                <a:solidFill>
                  <a:schemeClr val="bg1"/>
                </a:solidFill>
                <a:latin typeface="微软雅黑" panose="020B0503020204020204" pitchFamily="34" charset="-122"/>
                <a:ea typeface="微软雅黑" panose="020B0503020204020204" pitchFamily="34" charset="-122"/>
              </a:rPr>
              <a:t>01</a:t>
            </a:r>
            <a:endParaRPr lang="zh-CN" altLang="en-US" sz="6000" b="1" dirty="0">
              <a:solidFill>
                <a:schemeClr val="bg1"/>
              </a:solidFill>
              <a:latin typeface="微软雅黑" panose="020B0503020204020204" pitchFamily="34" charset="-122"/>
              <a:ea typeface="微软雅黑" panose="020B0503020204020204" pitchFamily="34" charset="-122"/>
            </a:endParaRPr>
          </a:p>
        </p:txBody>
      </p:sp>
      <p:sp>
        <p:nvSpPr>
          <p:cNvPr id="7" name="TextBox 6"/>
          <p:cNvSpPr txBox="1"/>
          <p:nvPr/>
        </p:nvSpPr>
        <p:spPr>
          <a:xfrm>
            <a:off x="6502736" y="1995685"/>
            <a:ext cx="1970704" cy="954107"/>
          </a:xfrm>
          <a:prstGeom prst="rect">
            <a:avLst/>
          </a:prstGeom>
          <a:noFill/>
        </p:spPr>
        <p:txBody>
          <a:bodyPr wrap="square" rtlCol="0">
            <a:spAutoFit/>
          </a:bodyPr>
          <a:lstStyle/>
          <a:p>
            <a:pPr algn="ctr"/>
            <a:r>
              <a:rPr lang="zh-CN" altLang="en-US" sz="2800" b="1" dirty="0" smtClean="0">
                <a:solidFill>
                  <a:schemeClr val="bg1"/>
                </a:solidFill>
                <a:latin typeface="微软雅黑" panose="020B0503020204020204" pitchFamily="34" charset="-122"/>
                <a:ea typeface="微软雅黑" panose="020B0503020204020204" pitchFamily="34" charset="-122"/>
              </a:rPr>
              <a:t>在此处输入标题</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8" name="TextBox 7"/>
          <p:cNvSpPr txBox="1"/>
          <p:nvPr/>
        </p:nvSpPr>
        <p:spPr>
          <a:xfrm>
            <a:off x="6372200" y="3291830"/>
            <a:ext cx="2016224" cy="1384995"/>
          </a:xfrm>
          <a:prstGeom prst="rect">
            <a:avLst/>
          </a:prstGeom>
          <a:noFill/>
        </p:spPr>
        <p:txBody>
          <a:bodyPr wrap="squar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在此处输入</a:t>
            </a:r>
            <a:r>
              <a:rPr lang="zh-CN" altLang="en-US" sz="1200" dirty="0" smtClean="0">
                <a:solidFill>
                  <a:schemeClr val="bg1"/>
                </a:solidFill>
                <a:latin typeface="微软雅黑" panose="020B0503020204020204" pitchFamily="34" charset="-122"/>
                <a:ea typeface="微软雅黑" panose="020B0503020204020204" pitchFamily="34" charset="-122"/>
              </a:rPr>
              <a:t>文字</a:t>
            </a:r>
            <a:r>
              <a:rPr lang="zh-CN" altLang="en-US" sz="1200" dirty="0">
                <a:solidFill>
                  <a:schemeClr val="bg1"/>
                </a:solidFill>
                <a:latin typeface="微软雅黑" panose="020B0503020204020204" pitchFamily="34" charset="-122"/>
                <a:ea typeface="微软雅黑" panose="020B0503020204020204" pitchFamily="34" charset="-122"/>
              </a:rPr>
              <a:t>在此处输入文字</a:t>
            </a:r>
          </a:p>
          <a:p>
            <a:r>
              <a:rPr lang="zh-CN" altLang="en-US" sz="1200" dirty="0">
                <a:solidFill>
                  <a:schemeClr val="bg1"/>
                </a:solidFill>
                <a:latin typeface="微软雅黑" panose="020B0503020204020204" pitchFamily="34" charset="-122"/>
                <a:ea typeface="微软雅黑" panose="020B0503020204020204" pitchFamily="34" charset="-122"/>
              </a:rPr>
              <a:t>在此处输入文字</a:t>
            </a:r>
          </a:p>
          <a:p>
            <a:r>
              <a:rPr lang="zh-CN" altLang="en-US" sz="1200" dirty="0">
                <a:solidFill>
                  <a:schemeClr val="bg1"/>
                </a:solidFill>
                <a:latin typeface="微软雅黑" panose="020B0503020204020204" pitchFamily="34" charset="-122"/>
                <a:ea typeface="微软雅黑" panose="020B0503020204020204" pitchFamily="34" charset="-122"/>
              </a:rPr>
              <a:t>在此处输入文字</a:t>
            </a:r>
          </a:p>
          <a:p>
            <a:r>
              <a:rPr lang="zh-CN" altLang="en-US" sz="1200" dirty="0">
                <a:solidFill>
                  <a:schemeClr val="bg1"/>
                </a:solidFill>
                <a:latin typeface="微软雅黑" panose="020B0503020204020204" pitchFamily="34" charset="-122"/>
                <a:ea typeface="微软雅黑" panose="020B0503020204020204" pitchFamily="34" charset="-122"/>
              </a:rPr>
              <a:t>在此处输入文字</a:t>
            </a:r>
          </a:p>
          <a:p>
            <a:r>
              <a:rPr lang="zh-CN" altLang="en-US" sz="1200" dirty="0">
                <a:solidFill>
                  <a:schemeClr val="bg1"/>
                </a:solidFill>
                <a:latin typeface="微软雅黑" panose="020B0503020204020204" pitchFamily="34" charset="-122"/>
                <a:ea typeface="微软雅黑" panose="020B0503020204020204" pitchFamily="34" charset="-122"/>
              </a:rPr>
              <a:t>在此处输入文字</a:t>
            </a:r>
          </a:p>
          <a:p>
            <a:endParaRPr lang="zh-CN" altLang="en-US" sz="1200" dirty="0">
              <a:solidFill>
                <a:schemeClr val="bg1"/>
              </a:solidFill>
              <a:latin typeface="微软雅黑" panose="020B0503020204020204" pitchFamily="34" charset="-122"/>
              <a:ea typeface="微软雅黑" panose="020B0503020204020204" pitchFamily="34" charset="-122"/>
            </a:endParaRPr>
          </a:p>
        </p:txBody>
      </p:sp>
      <p:pic>
        <p:nvPicPr>
          <p:cNvPr id="9" name="图片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18845" y="4258"/>
            <a:ext cx="2306951" cy="859542"/>
          </a:xfrm>
          <a:prstGeom prst="rect">
            <a:avLst/>
          </a:prstGeom>
        </p:spPr>
      </p:pic>
    </p:spTree>
    <p:extLst>
      <p:ext uri="{BB962C8B-B14F-4D97-AF65-F5344CB8AC3E}">
        <p14:creationId xmlns:p14="http://schemas.microsoft.com/office/powerpoint/2010/main" val="137673469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800" decel="100000"/>
                                        <p:tgtEl>
                                          <p:spTgt spid="4"/>
                                        </p:tgtEl>
                                      </p:cBhvr>
                                    </p:animEffect>
                                    <p:anim calcmode="lin" valueType="num">
                                      <p:cBhvr>
                                        <p:cTn id="8" dur="800" decel="100000" fill="hold"/>
                                        <p:tgtEl>
                                          <p:spTgt spid="4"/>
                                        </p:tgtEl>
                                        <p:attrNameLst>
                                          <p:attrName>style.rotation</p:attrName>
                                        </p:attrNameLst>
                                      </p:cBhvr>
                                      <p:tavLst>
                                        <p:tav tm="0">
                                          <p:val>
                                            <p:fltVal val="-90"/>
                                          </p:val>
                                        </p:tav>
                                        <p:tav tm="100000">
                                          <p:val>
                                            <p:fltVal val="0"/>
                                          </p:val>
                                        </p:tav>
                                      </p:tavLst>
                                    </p:anim>
                                    <p:anim calcmode="lin" valueType="num">
                                      <p:cBhvr>
                                        <p:cTn id="9" dur="800" decel="100000" fill="hold"/>
                                        <p:tgtEl>
                                          <p:spTgt spid="4"/>
                                        </p:tgtEl>
                                        <p:attrNameLst>
                                          <p:attrName>ppt_x</p:attrName>
                                        </p:attrNameLst>
                                      </p:cBhvr>
                                      <p:tavLst>
                                        <p:tav tm="0">
                                          <p:val>
                                            <p:strVal val="#ppt_x+0.4"/>
                                          </p:val>
                                        </p:tav>
                                        <p:tav tm="100000">
                                          <p:val>
                                            <p:strVal val="#ppt_x-0.05"/>
                                          </p:val>
                                        </p:tav>
                                      </p:tavLst>
                                    </p:anim>
                                    <p:anim calcmode="lin" valueType="num">
                                      <p:cBhvr>
                                        <p:cTn id="10" dur="800" decel="100000" fill="hold"/>
                                        <p:tgtEl>
                                          <p:spTgt spid="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22" presetClass="entr" presetSubtype="1"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up)">
                                      <p:cBhvr>
                                        <p:cTn id="16" dur="500"/>
                                        <p:tgtEl>
                                          <p:spTgt spid="5"/>
                                        </p:tgtEl>
                                      </p:cBhvr>
                                    </p:animEffect>
                                  </p:childTnLst>
                                </p:cTn>
                              </p:par>
                              <p:par>
                                <p:cTn id="17" presetID="21" presetClass="entr" presetSubtype="3"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heel(3)">
                                      <p:cBhvr>
                                        <p:cTn id="19" dur="2000"/>
                                        <p:tgtEl>
                                          <p:spTgt spid="6"/>
                                        </p:tgtEl>
                                      </p:cBhvr>
                                    </p:animEffect>
                                  </p:childTnLst>
                                </p:cTn>
                              </p:par>
                              <p:par>
                                <p:cTn id="20" presetID="56" presetClass="entr" presetSubtype="0" fill="hold" grpId="0" nodeType="withEffect">
                                  <p:stCondLst>
                                    <p:cond delay="0"/>
                                  </p:stCondLst>
                                  <p:iterate type="lt">
                                    <p:tmPct val="10000"/>
                                  </p:iterate>
                                  <p:childTnLst>
                                    <p:set>
                                      <p:cBhvr>
                                        <p:cTn id="21" dur="1" fill="hold">
                                          <p:stCondLst>
                                            <p:cond delay="0"/>
                                          </p:stCondLst>
                                        </p:cTn>
                                        <p:tgtEl>
                                          <p:spTgt spid="7"/>
                                        </p:tgtEl>
                                        <p:attrNameLst>
                                          <p:attrName>style.visibility</p:attrName>
                                        </p:attrNameLst>
                                      </p:cBhvr>
                                      <p:to>
                                        <p:strVal val="visible"/>
                                      </p:to>
                                    </p:set>
                                    <p:anim by="(-#ppt_w*2)" calcmode="lin" valueType="num">
                                      <p:cBhvr rctx="PPT">
                                        <p:cTn id="22" dur="500" autoRev="1" fill="hold">
                                          <p:stCondLst>
                                            <p:cond delay="0"/>
                                          </p:stCondLst>
                                        </p:cTn>
                                        <p:tgtEl>
                                          <p:spTgt spid="7"/>
                                        </p:tgtEl>
                                        <p:attrNameLst>
                                          <p:attrName>ppt_w</p:attrName>
                                        </p:attrNameLst>
                                      </p:cBhvr>
                                    </p:anim>
                                    <p:anim by="(#ppt_w*0.50)" calcmode="lin" valueType="num">
                                      <p:cBhvr>
                                        <p:cTn id="23" dur="500" decel="50000" autoRev="1" fill="hold">
                                          <p:stCondLst>
                                            <p:cond delay="0"/>
                                          </p:stCondLst>
                                        </p:cTn>
                                        <p:tgtEl>
                                          <p:spTgt spid="7"/>
                                        </p:tgtEl>
                                        <p:attrNameLst>
                                          <p:attrName>ppt_x</p:attrName>
                                        </p:attrNameLst>
                                      </p:cBhvr>
                                    </p:anim>
                                    <p:anim from="(-#ppt_h/2)" to="(#ppt_y)" calcmode="lin" valueType="num">
                                      <p:cBhvr>
                                        <p:cTn id="24" dur="1000" fill="hold">
                                          <p:stCondLst>
                                            <p:cond delay="0"/>
                                          </p:stCondLst>
                                        </p:cTn>
                                        <p:tgtEl>
                                          <p:spTgt spid="7"/>
                                        </p:tgtEl>
                                        <p:attrNameLst>
                                          <p:attrName>ppt_y</p:attrName>
                                        </p:attrNameLst>
                                      </p:cBhvr>
                                    </p:anim>
                                    <p:animRot by="21600000">
                                      <p:cBhvr>
                                        <p:cTn id="25" dur="1000" fill="hold">
                                          <p:stCondLst>
                                            <p:cond delay="0"/>
                                          </p:stCondLst>
                                        </p:cTn>
                                        <p:tgtEl>
                                          <p:spTgt spid="7"/>
                                        </p:tgtEl>
                                        <p:attrNameLst>
                                          <p:attrName>r</p:attrName>
                                        </p:attrNameLst>
                                      </p:cBhvr>
                                    </p:animRot>
                                  </p:childTnLst>
                                </p:cTn>
                              </p:par>
                            </p:childTnLst>
                          </p:cTn>
                        </p:par>
                        <p:par>
                          <p:cTn id="26" fill="hold">
                            <p:stCondLst>
                              <p:cond delay="300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8"/>
                                        </p:tgtEl>
                                        <p:attrNameLst>
                                          <p:attrName>ppt_y</p:attrName>
                                        </p:attrNameLst>
                                      </p:cBhvr>
                                      <p:tavLst>
                                        <p:tav tm="0">
                                          <p:val>
                                            <p:strVal val="#ppt_y"/>
                                          </p:val>
                                        </p:tav>
                                        <p:tav tm="100000">
                                          <p:val>
                                            <p:strVal val="#ppt_y"/>
                                          </p:val>
                                        </p:tav>
                                      </p:tavLst>
                                    </p:anim>
                                    <p:anim calcmode="lin" valueType="num">
                                      <p:cBhvr>
                                        <p:cTn id="31"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72000" y="859542"/>
            <a:ext cx="4181661" cy="2787774"/>
          </a:xfrm>
          <a:prstGeom prst="rect">
            <a:avLst/>
          </a:prstGeom>
        </p:spPr>
      </p:pic>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74908" y="0"/>
            <a:ext cx="2306951" cy="859542"/>
          </a:xfrm>
          <a:prstGeom prst="rect">
            <a:avLst/>
          </a:prstGeom>
        </p:spPr>
      </p:pic>
      <p:sp>
        <p:nvSpPr>
          <p:cNvPr id="6" name="矩形 5"/>
          <p:cNvSpPr/>
          <p:nvPr/>
        </p:nvSpPr>
        <p:spPr>
          <a:xfrm>
            <a:off x="1043608" y="1275606"/>
            <a:ext cx="4680520" cy="3096344"/>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1403648" y="1554242"/>
            <a:ext cx="2160240" cy="369332"/>
          </a:xfrm>
          <a:prstGeom prst="rect">
            <a:avLst/>
          </a:prstGeom>
          <a:noFill/>
        </p:spPr>
        <p:txBody>
          <a:bodyPr wrap="square" rtlCol="0">
            <a:spAutoFit/>
          </a:bodyPr>
          <a:lstStyle/>
          <a:p>
            <a:r>
              <a:rPr lang="zh-CN" altLang="en-US" b="1" dirty="0" smtClean="0">
                <a:latin typeface="微软雅黑" panose="020B0503020204020204" pitchFamily="34" charset="-122"/>
                <a:ea typeface="微软雅黑" panose="020B0503020204020204" pitchFamily="34" charset="-122"/>
              </a:rPr>
              <a:t>在此处输入文字</a:t>
            </a:r>
            <a:endParaRPr lang="zh-CN" altLang="en-US" b="1" dirty="0">
              <a:latin typeface="微软雅黑" panose="020B0503020204020204" pitchFamily="34" charset="-122"/>
              <a:ea typeface="微软雅黑" panose="020B0503020204020204" pitchFamily="34" charset="-122"/>
            </a:endParaRPr>
          </a:p>
        </p:txBody>
      </p:sp>
      <p:sp>
        <p:nvSpPr>
          <p:cNvPr id="8" name="TextBox 7"/>
          <p:cNvSpPr txBox="1"/>
          <p:nvPr/>
        </p:nvSpPr>
        <p:spPr>
          <a:xfrm>
            <a:off x="1439652" y="2016967"/>
            <a:ext cx="3888432" cy="461665"/>
          </a:xfrm>
          <a:prstGeom prst="rect">
            <a:avLst/>
          </a:prstGeom>
          <a:solidFill>
            <a:schemeClr val="bg1">
              <a:alpha val="50000"/>
            </a:schemeClr>
          </a:solidFill>
        </p:spPr>
        <p:txBody>
          <a:bodyPr wrap="square" rtlCol="0">
            <a:spAutoFit/>
          </a:bodyPr>
          <a:lstStyle/>
          <a:p>
            <a:r>
              <a:rPr lang="zh-CN" altLang="en-US" sz="1200" dirty="0" smtClean="0">
                <a:solidFill>
                  <a:schemeClr val="tx1">
                    <a:lumMod val="95000"/>
                    <a:lumOff val="5000"/>
                  </a:schemeClr>
                </a:solidFill>
                <a:latin typeface="微软雅黑" panose="020B0503020204020204" pitchFamily="34" charset="-122"/>
                <a:ea typeface="微软雅黑" panose="020B0503020204020204" pitchFamily="34" charset="-122"/>
              </a:rPr>
              <a:t>此处输入文字在此处输入文字在此处输入文字在此处输入文字</a:t>
            </a:r>
            <a:endPar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1439652" y="2715766"/>
            <a:ext cx="2160240" cy="369332"/>
          </a:xfrm>
          <a:prstGeom prst="rect">
            <a:avLst/>
          </a:prstGeom>
          <a:noFill/>
        </p:spPr>
        <p:txBody>
          <a:bodyPr wrap="square" rtlCol="0">
            <a:spAutoFit/>
          </a:bodyPr>
          <a:lstStyle/>
          <a:p>
            <a:r>
              <a:rPr lang="zh-CN" altLang="en-US" b="1" dirty="0" smtClean="0">
                <a:latin typeface="微软雅黑" panose="020B0503020204020204" pitchFamily="34" charset="-122"/>
                <a:ea typeface="微软雅黑" panose="020B0503020204020204" pitchFamily="34" charset="-122"/>
              </a:rPr>
              <a:t>在此处输入文字</a:t>
            </a:r>
            <a:endParaRPr lang="zh-CN" altLang="en-US" b="1" dirty="0">
              <a:latin typeface="微软雅黑" panose="020B0503020204020204" pitchFamily="34" charset="-122"/>
              <a:ea typeface="微软雅黑" panose="020B0503020204020204" pitchFamily="34" charset="-122"/>
            </a:endParaRPr>
          </a:p>
        </p:txBody>
      </p:sp>
      <p:sp>
        <p:nvSpPr>
          <p:cNvPr id="10" name="TextBox 9"/>
          <p:cNvSpPr txBox="1"/>
          <p:nvPr/>
        </p:nvSpPr>
        <p:spPr>
          <a:xfrm>
            <a:off x="1439652" y="3185651"/>
            <a:ext cx="3888432" cy="461665"/>
          </a:xfrm>
          <a:prstGeom prst="rect">
            <a:avLst/>
          </a:prstGeom>
          <a:solidFill>
            <a:schemeClr val="bg1">
              <a:alpha val="50000"/>
            </a:schemeClr>
          </a:solidFill>
        </p:spPr>
        <p:txBody>
          <a:bodyPr wrap="square" rtlCol="0">
            <a:spAutoFit/>
          </a:bodyPr>
          <a:lstStyle/>
          <a:p>
            <a:r>
              <a:rPr lang="zh-CN" altLang="en-US" sz="1200" dirty="0" smtClean="0">
                <a:solidFill>
                  <a:schemeClr val="tx1">
                    <a:lumMod val="95000"/>
                    <a:lumOff val="5000"/>
                  </a:schemeClr>
                </a:solidFill>
                <a:latin typeface="微软雅黑" panose="020B0503020204020204" pitchFamily="34" charset="-122"/>
                <a:ea typeface="微软雅黑" panose="020B0503020204020204" pitchFamily="34" charset="-122"/>
              </a:rPr>
              <a:t>此处输入文字在此处输入文字在此处输入文字在此处输入文字</a:t>
            </a:r>
            <a:endPar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62189541"/>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par>
                                <p:cTn id="11" presetID="22" presetClass="entr" presetSubtype="8"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1000"/>
                                        <p:tgtEl>
                                          <p:spTgt spid="6"/>
                                        </p:tgtEl>
                                      </p:cBhvr>
                                    </p:animEffect>
                                  </p:childTnLst>
                                </p:cTn>
                              </p:par>
                            </p:childTnLst>
                          </p:cTn>
                        </p:par>
                        <p:par>
                          <p:cTn id="14" fill="hold">
                            <p:stCondLst>
                              <p:cond delay="1000"/>
                            </p:stCondLst>
                            <p:childTnLst>
                              <p:par>
                                <p:cTn id="15" presetID="56" presetClass="entr" presetSubtype="0" fill="hold" grpId="0" nodeType="afterEffect">
                                  <p:stCondLst>
                                    <p:cond delay="0"/>
                                  </p:stCondLst>
                                  <p:iterate type="lt">
                                    <p:tmPct val="10000"/>
                                  </p:iterate>
                                  <p:childTnLst>
                                    <p:set>
                                      <p:cBhvr>
                                        <p:cTn id="16" dur="1" fill="hold">
                                          <p:stCondLst>
                                            <p:cond delay="0"/>
                                          </p:stCondLst>
                                        </p:cTn>
                                        <p:tgtEl>
                                          <p:spTgt spid="7"/>
                                        </p:tgtEl>
                                        <p:attrNameLst>
                                          <p:attrName>style.visibility</p:attrName>
                                        </p:attrNameLst>
                                      </p:cBhvr>
                                      <p:to>
                                        <p:strVal val="visible"/>
                                      </p:to>
                                    </p:set>
                                    <p:anim by="(-#ppt_w*2)" calcmode="lin" valueType="num">
                                      <p:cBhvr rctx="PPT">
                                        <p:cTn id="17" dur="500" autoRev="1" fill="hold">
                                          <p:stCondLst>
                                            <p:cond delay="0"/>
                                          </p:stCondLst>
                                        </p:cTn>
                                        <p:tgtEl>
                                          <p:spTgt spid="7"/>
                                        </p:tgtEl>
                                        <p:attrNameLst>
                                          <p:attrName>ppt_w</p:attrName>
                                        </p:attrNameLst>
                                      </p:cBhvr>
                                    </p:anim>
                                    <p:anim by="(#ppt_w*0.50)" calcmode="lin" valueType="num">
                                      <p:cBhvr>
                                        <p:cTn id="18" dur="500" decel="50000" autoRev="1" fill="hold">
                                          <p:stCondLst>
                                            <p:cond delay="0"/>
                                          </p:stCondLst>
                                        </p:cTn>
                                        <p:tgtEl>
                                          <p:spTgt spid="7"/>
                                        </p:tgtEl>
                                        <p:attrNameLst>
                                          <p:attrName>ppt_x</p:attrName>
                                        </p:attrNameLst>
                                      </p:cBhvr>
                                    </p:anim>
                                    <p:anim from="(-#ppt_h/2)" to="(#ppt_y)" calcmode="lin" valueType="num">
                                      <p:cBhvr>
                                        <p:cTn id="19" dur="1000" fill="hold">
                                          <p:stCondLst>
                                            <p:cond delay="0"/>
                                          </p:stCondLst>
                                        </p:cTn>
                                        <p:tgtEl>
                                          <p:spTgt spid="7"/>
                                        </p:tgtEl>
                                        <p:attrNameLst>
                                          <p:attrName>ppt_y</p:attrName>
                                        </p:attrNameLst>
                                      </p:cBhvr>
                                    </p:anim>
                                    <p:animRot by="21600000">
                                      <p:cBhvr>
                                        <p:cTn id="20" dur="1000" fill="hold">
                                          <p:stCondLst>
                                            <p:cond delay="0"/>
                                          </p:stCondLst>
                                        </p:cTn>
                                        <p:tgtEl>
                                          <p:spTgt spid="7"/>
                                        </p:tgtEl>
                                        <p:attrNameLst>
                                          <p:attrName>r</p:attrName>
                                        </p:attrNameLst>
                                      </p:cBhvr>
                                    </p:animRot>
                                  </p:childTnLst>
                                </p:cTn>
                              </p:par>
                            </p:childTnLst>
                          </p:cTn>
                        </p:par>
                        <p:par>
                          <p:cTn id="21" fill="hold">
                            <p:stCondLst>
                              <p:cond delay="260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8"/>
                                        </p:tgtEl>
                                        <p:attrNameLst>
                                          <p:attrName>ppt_y</p:attrName>
                                        </p:attrNameLst>
                                      </p:cBhvr>
                                      <p:tavLst>
                                        <p:tav tm="0">
                                          <p:val>
                                            <p:strVal val="#ppt_y"/>
                                          </p:val>
                                        </p:tav>
                                        <p:tav tm="100000">
                                          <p:val>
                                            <p:strVal val="#ppt_y"/>
                                          </p:val>
                                        </p:tav>
                                      </p:tavLst>
                                    </p:anim>
                                    <p:anim calcmode="lin" valueType="num">
                                      <p:cBhvr>
                                        <p:cTn id="26"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8"/>
                                        </p:tgtEl>
                                      </p:cBhvr>
                                    </p:animEffect>
                                  </p:childTnLst>
                                </p:cTn>
                              </p:par>
                            </p:childTnLst>
                          </p:cTn>
                        </p:par>
                        <p:par>
                          <p:cTn id="29" fill="hold">
                            <p:stCondLst>
                              <p:cond delay="4400"/>
                            </p:stCondLst>
                            <p:childTnLst>
                              <p:par>
                                <p:cTn id="30" presetID="56" presetClass="entr" presetSubtype="0" fill="hold" grpId="0" nodeType="afterEffect">
                                  <p:stCondLst>
                                    <p:cond delay="0"/>
                                  </p:stCondLst>
                                  <p:iterate type="lt">
                                    <p:tmPct val="10000"/>
                                  </p:iterate>
                                  <p:childTnLst>
                                    <p:set>
                                      <p:cBhvr>
                                        <p:cTn id="31" dur="1" fill="hold">
                                          <p:stCondLst>
                                            <p:cond delay="0"/>
                                          </p:stCondLst>
                                        </p:cTn>
                                        <p:tgtEl>
                                          <p:spTgt spid="9"/>
                                        </p:tgtEl>
                                        <p:attrNameLst>
                                          <p:attrName>style.visibility</p:attrName>
                                        </p:attrNameLst>
                                      </p:cBhvr>
                                      <p:to>
                                        <p:strVal val="visible"/>
                                      </p:to>
                                    </p:set>
                                    <p:anim by="(-#ppt_w*2)" calcmode="lin" valueType="num">
                                      <p:cBhvr rctx="PPT">
                                        <p:cTn id="32" dur="500" autoRev="1" fill="hold">
                                          <p:stCondLst>
                                            <p:cond delay="0"/>
                                          </p:stCondLst>
                                        </p:cTn>
                                        <p:tgtEl>
                                          <p:spTgt spid="9"/>
                                        </p:tgtEl>
                                        <p:attrNameLst>
                                          <p:attrName>ppt_w</p:attrName>
                                        </p:attrNameLst>
                                      </p:cBhvr>
                                    </p:anim>
                                    <p:anim by="(#ppt_w*0.50)" calcmode="lin" valueType="num">
                                      <p:cBhvr>
                                        <p:cTn id="33" dur="500" decel="50000" autoRev="1" fill="hold">
                                          <p:stCondLst>
                                            <p:cond delay="0"/>
                                          </p:stCondLst>
                                        </p:cTn>
                                        <p:tgtEl>
                                          <p:spTgt spid="9"/>
                                        </p:tgtEl>
                                        <p:attrNameLst>
                                          <p:attrName>ppt_x</p:attrName>
                                        </p:attrNameLst>
                                      </p:cBhvr>
                                    </p:anim>
                                    <p:anim from="(-#ppt_h/2)" to="(#ppt_y)" calcmode="lin" valueType="num">
                                      <p:cBhvr>
                                        <p:cTn id="34" dur="1000" fill="hold">
                                          <p:stCondLst>
                                            <p:cond delay="0"/>
                                          </p:stCondLst>
                                        </p:cTn>
                                        <p:tgtEl>
                                          <p:spTgt spid="9"/>
                                        </p:tgtEl>
                                        <p:attrNameLst>
                                          <p:attrName>ppt_y</p:attrName>
                                        </p:attrNameLst>
                                      </p:cBhvr>
                                    </p:anim>
                                    <p:animRot by="21600000">
                                      <p:cBhvr>
                                        <p:cTn id="35" dur="1000" fill="hold">
                                          <p:stCondLst>
                                            <p:cond delay="0"/>
                                          </p:stCondLst>
                                        </p:cTn>
                                        <p:tgtEl>
                                          <p:spTgt spid="9"/>
                                        </p:tgtEl>
                                        <p:attrNameLst>
                                          <p:attrName>r</p:attrName>
                                        </p:attrNameLst>
                                      </p:cBhvr>
                                    </p:animRot>
                                  </p:childTnLst>
                                </p:cTn>
                              </p:par>
                            </p:childTnLst>
                          </p:cTn>
                        </p:par>
                        <p:par>
                          <p:cTn id="36" fill="hold">
                            <p:stCondLst>
                              <p:cond delay="6000"/>
                            </p:stCondLst>
                            <p:childTnLst>
                              <p:par>
                                <p:cTn id="37" presetID="41" presetClass="entr" presetSubtype="0" fill="hold" grpId="0" nodeType="afterEffect">
                                  <p:stCondLst>
                                    <p:cond delay="0"/>
                                  </p:stCondLst>
                                  <p:iterate type="lt">
                                    <p:tmPct val="10000"/>
                                  </p:iterate>
                                  <p:childTnLst>
                                    <p:set>
                                      <p:cBhvr>
                                        <p:cTn id="38" dur="1" fill="hold">
                                          <p:stCondLst>
                                            <p:cond delay="0"/>
                                          </p:stCondLst>
                                        </p:cTn>
                                        <p:tgtEl>
                                          <p:spTgt spid="10"/>
                                        </p:tgtEl>
                                        <p:attrNameLst>
                                          <p:attrName>style.visibility</p:attrName>
                                        </p:attrNameLst>
                                      </p:cBhvr>
                                      <p:to>
                                        <p:strVal val="visible"/>
                                      </p:to>
                                    </p:set>
                                    <p:anim calcmode="lin" valueType="num">
                                      <p:cBhvr>
                                        <p:cTn id="39"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10"/>
                                        </p:tgtEl>
                                        <p:attrNameLst>
                                          <p:attrName>ppt_y</p:attrName>
                                        </p:attrNameLst>
                                      </p:cBhvr>
                                      <p:tavLst>
                                        <p:tav tm="0">
                                          <p:val>
                                            <p:strVal val="#ppt_y"/>
                                          </p:val>
                                        </p:tav>
                                        <p:tav tm="100000">
                                          <p:val>
                                            <p:strVal val="#ppt_y"/>
                                          </p:val>
                                        </p:tav>
                                      </p:tavLst>
                                    </p:anim>
                                    <p:anim calcmode="lin" valueType="num">
                                      <p:cBhvr>
                                        <p:cTn id="41"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9" grpId="0"/>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410412" y="483518"/>
            <a:ext cx="4464496" cy="3960440"/>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92813" y="1099964"/>
            <a:ext cx="4425128" cy="2952328"/>
          </a:xfrm>
          <a:prstGeom prst="rect">
            <a:avLst/>
          </a:prstGeom>
        </p:spPr>
      </p:pic>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74908" y="0"/>
            <a:ext cx="2306951" cy="859542"/>
          </a:xfrm>
          <a:prstGeom prst="rect">
            <a:avLst/>
          </a:prstGeom>
        </p:spPr>
      </p:pic>
      <p:sp>
        <p:nvSpPr>
          <p:cNvPr id="7" name="矩形 6"/>
          <p:cNvSpPr/>
          <p:nvPr/>
        </p:nvSpPr>
        <p:spPr>
          <a:xfrm>
            <a:off x="539552" y="1318769"/>
            <a:ext cx="5688632" cy="2514718"/>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2339752" y="1518271"/>
            <a:ext cx="1559679" cy="307777"/>
          </a:xfrm>
          <a:prstGeom prst="rect">
            <a:avLst/>
          </a:prstGeom>
          <a:noFill/>
        </p:spPr>
        <p:txBody>
          <a:bodyPr wrap="square" rtlCol="0">
            <a:spAutoFit/>
          </a:bodyPr>
          <a:lstStyle/>
          <a:p>
            <a:r>
              <a:rPr lang="zh-CN" altLang="en-US" sz="1400" b="1" dirty="0" smtClean="0">
                <a:solidFill>
                  <a:schemeClr val="bg1"/>
                </a:solidFill>
                <a:latin typeface="微软雅黑" panose="020B0503020204020204" pitchFamily="34" charset="-122"/>
                <a:ea typeface="微软雅黑" panose="020B0503020204020204" pitchFamily="34" charset="-122"/>
              </a:rPr>
              <a:t>在此处输入标题</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755576" y="1826048"/>
            <a:ext cx="4392488" cy="646331"/>
          </a:xfrm>
          <a:prstGeom prst="rect">
            <a:avLst/>
          </a:prstGeom>
          <a:noFill/>
        </p:spPr>
        <p:txBody>
          <a:bodyPr wrap="squar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在此处输入文字在此处输入文字在此处输入文字在此处输入文字在此处输入文字在此处输入文字在此处输入文字在此处输入文字在此处输入文字</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0" name="TextBox 9"/>
          <p:cNvSpPr txBox="1"/>
          <p:nvPr/>
        </p:nvSpPr>
        <p:spPr>
          <a:xfrm>
            <a:off x="2324380" y="2624013"/>
            <a:ext cx="1559679" cy="307777"/>
          </a:xfrm>
          <a:prstGeom prst="rect">
            <a:avLst/>
          </a:prstGeom>
          <a:noFill/>
        </p:spPr>
        <p:txBody>
          <a:bodyPr wrap="square" rtlCol="0">
            <a:spAutoFit/>
          </a:bodyPr>
          <a:lstStyle/>
          <a:p>
            <a:r>
              <a:rPr lang="zh-CN" altLang="en-US" sz="1400" b="1" dirty="0" smtClean="0">
                <a:solidFill>
                  <a:schemeClr val="bg1"/>
                </a:solidFill>
                <a:latin typeface="微软雅黑" panose="020B0503020204020204" pitchFamily="34" charset="-122"/>
                <a:ea typeface="微软雅黑" panose="020B0503020204020204" pitchFamily="34" charset="-122"/>
              </a:rPr>
              <a:t>在此处输入标题</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11" name="TextBox 10"/>
          <p:cNvSpPr txBox="1"/>
          <p:nvPr/>
        </p:nvSpPr>
        <p:spPr>
          <a:xfrm>
            <a:off x="907976" y="2931790"/>
            <a:ext cx="4392488" cy="646331"/>
          </a:xfrm>
          <a:prstGeom prst="rect">
            <a:avLst/>
          </a:prstGeom>
          <a:noFill/>
        </p:spPr>
        <p:txBody>
          <a:bodyPr wrap="squar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在此处输入文字在此处输入文字在此处输入文字在此处输入文字在此处输入文字在此处输入文字在此处输入文字在此处输入文字在此处输入文字</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67466383"/>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31" presetClass="entr" presetSubtype="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1000" fill="hold"/>
                                        <p:tgtEl>
                                          <p:spTgt spid="4"/>
                                        </p:tgtEl>
                                        <p:attrNameLst>
                                          <p:attrName>ppt_w</p:attrName>
                                        </p:attrNameLst>
                                      </p:cBhvr>
                                      <p:tavLst>
                                        <p:tav tm="0">
                                          <p:val>
                                            <p:fltVal val="0"/>
                                          </p:val>
                                        </p:tav>
                                        <p:tav tm="100000">
                                          <p:val>
                                            <p:strVal val="#ppt_w"/>
                                          </p:val>
                                        </p:tav>
                                      </p:tavLst>
                                    </p:anim>
                                    <p:anim calcmode="lin" valueType="num">
                                      <p:cBhvr>
                                        <p:cTn id="13" dur="1000" fill="hold"/>
                                        <p:tgtEl>
                                          <p:spTgt spid="4"/>
                                        </p:tgtEl>
                                        <p:attrNameLst>
                                          <p:attrName>ppt_h</p:attrName>
                                        </p:attrNameLst>
                                      </p:cBhvr>
                                      <p:tavLst>
                                        <p:tav tm="0">
                                          <p:val>
                                            <p:fltVal val="0"/>
                                          </p:val>
                                        </p:tav>
                                        <p:tav tm="100000">
                                          <p:val>
                                            <p:strVal val="#ppt_h"/>
                                          </p:val>
                                        </p:tav>
                                      </p:tavLst>
                                    </p:anim>
                                    <p:anim calcmode="lin" valueType="num">
                                      <p:cBhvr>
                                        <p:cTn id="14" dur="1000" fill="hold"/>
                                        <p:tgtEl>
                                          <p:spTgt spid="4"/>
                                        </p:tgtEl>
                                        <p:attrNameLst>
                                          <p:attrName>style.rotation</p:attrName>
                                        </p:attrNameLst>
                                      </p:cBhvr>
                                      <p:tavLst>
                                        <p:tav tm="0">
                                          <p:val>
                                            <p:fltVal val="90"/>
                                          </p:val>
                                        </p:tav>
                                        <p:tav tm="100000">
                                          <p:val>
                                            <p:fltVal val="0"/>
                                          </p:val>
                                        </p:tav>
                                      </p:tavLst>
                                    </p:anim>
                                    <p:animEffect transition="in" filter="fade">
                                      <p:cBhvr>
                                        <p:cTn id="15" dur="1000"/>
                                        <p:tgtEl>
                                          <p:spTgt spid="4"/>
                                        </p:tgtEl>
                                      </p:cBhvr>
                                    </p:animEffect>
                                  </p:childTnLst>
                                </p:cTn>
                              </p:par>
                              <p:par>
                                <p:cTn id="16" presetID="45"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1000"/>
                                        <p:tgtEl>
                                          <p:spTgt spid="7"/>
                                        </p:tgtEl>
                                      </p:cBhvr>
                                    </p:animEffect>
                                    <p:anim calcmode="lin" valueType="num">
                                      <p:cBhvr>
                                        <p:cTn id="19" dur="1000" fill="hold"/>
                                        <p:tgtEl>
                                          <p:spTgt spid="7"/>
                                        </p:tgtEl>
                                        <p:attrNameLst>
                                          <p:attrName>ppt_w</p:attrName>
                                        </p:attrNameLst>
                                      </p:cBhvr>
                                      <p:tavLst>
                                        <p:tav tm="0" fmla="#ppt_w*sin(2.5*pi*$)">
                                          <p:val>
                                            <p:fltVal val="0"/>
                                          </p:val>
                                        </p:tav>
                                        <p:tav tm="100000">
                                          <p:val>
                                            <p:fltVal val="1"/>
                                          </p:val>
                                        </p:tav>
                                      </p:tavLst>
                                    </p:anim>
                                    <p:anim calcmode="lin" valueType="num">
                                      <p:cBhvr>
                                        <p:cTn id="20" dur="1000" fill="hold"/>
                                        <p:tgtEl>
                                          <p:spTgt spid="7"/>
                                        </p:tgtEl>
                                        <p:attrNameLst>
                                          <p:attrName>ppt_h</p:attrName>
                                        </p:attrNameLst>
                                      </p:cBhvr>
                                      <p:tavLst>
                                        <p:tav tm="0">
                                          <p:val>
                                            <p:strVal val="#ppt_h"/>
                                          </p:val>
                                        </p:tav>
                                        <p:tav tm="100000">
                                          <p:val>
                                            <p:strVal val="#ppt_h"/>
                                          </p:val>
                                        </p:tav>
                                      </p:tavLst>
                                    </p:anim>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ipe(left)">
                                      <p:cBhvr>
                                        <p:cTn id="24" dur="500"/>
                                        <p:tgtEl>
                                          <p:spTgt spid="8"/>
                                        </p:tgtEl>
                                      </p:cBhvr>
                                    </p:animEffect>
                                  </p:childTnLst>
                                </p:cTn>
                              </p:par>
                            </p:childTnLst>
                          </p:cTn>
                        </p:par>
                        <p:par>
                          <p:cTn id="25" fill="hold">
                            <p:stCondLst>
                              <p:cond delay="20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9"/>
                                        </p:tgtEl>
                                        <p:attrNameLst>
                                          <p:attrName>ppt_y</p:attrName>
                                        </p:attrNameLst>
                                      </p:cBhvr>
                                      <p:tavLst>
                                        <p:tav tm="0">
                                          <p:val>
                                            <p:strVal val="#ppt_y"/>
                                          </p:val>
                                        </p:tav>
                                        <p:tav tm="100000">
                                          <p:val>
                                            <p:strVal val="#ppt_y"/>
                                          </p:val>
                                        </p:tav>
                                      </p:tavLst>
                                    </p:anim>
                                    <p:anim calcmode="lin" valueType="num">
                                      <p:cBhvr>
                                        <p:cTn id="30"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9"/>
                                        </p:tgtEl>
                                      </p:cBhvr>
                                    </p:animEffect>
                                  </p:childTnLst>
                                </p:cTn>
                              </p:par>
                            </p:childTnLst>
                          </p:cTn>
                        </p:par>
                        <p:par>
                          <p:cTn id="33" fill="hold">
                            <p:stCondLst>
                              <p:cond delay="5600"/>
                            </p:stCondLst>
                            <p:childTnLst>
                              <p:par>
                                <p:cTn id="34" presetID="22" presetClass="entr" presetSubtype="8"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wipe(left)">
                                      <p:cBhvr>
                                        <p:cTn id="36" dur="500"/>
                                        <p:tgtEl>
                                          <p:spTgt spid="10"/>
                                        </p:tgtEl>
                                      </p:cBhvr>
                                    </p:animEffect>
                                  </p:childTnLst>
                                </p:cTn>
                              </p:par>
                            </p:childTnLst>
                          </p:cTn>
                        </p:par>
                        <p:par>
                          <p:cTn id="37" fill="hold">
                            <p:stCondLst>
                              <p:cond delay="6100"/>
                            </p:stCondLst>
                            <p:childTnLst>
                              <p:par>
                                <p:cTn id="38" presetID="41" presetClass="entr" presetSubtype="0" fill="hold" grpId="0" nodeType="afterEffect">
                                  <p:stCondLst>
                                    <p:cond delay="0"/>
                                  </p:stCondLst>
                                  <p:iterate type="lt">
                                    <p:tmPct val="10000"/>
                                  </p:iterate>
                                  <p:childTnLst>
                                    <p:set>
                                      <p:cBhvr>
                                        <p:cTn id="39" dur="1" fill="hold">
                                          <p:stCondLst>
                                            <p:cond delay="0"/>
                                          </p:stCondLst>
                                        </p:cTn>
                                        <p:tgtEl>
                                          <p:spTgt spid="11"/>
                                        </p:tgtEl>
                                        <p:attrNameLst>
                                          <p:attrName>style.visibility</p:attrName>
                                        </p:attrNameLst>
                                      </p:cBhvr>
                                      <p:to>
                                        <p:strVal val="visible"/>
                                      </p:to>
                                    </p:set>
                                    <p:anim calcmode="lin" valueType="num">
                                      <p:cBhvr>
                                        <p:cTn id="40"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41" dur="500" fill="hold"/>
                                        <p:tgtEl>
                                          <p:spTgt spid="11"/>
                                        </p:tgtEl>
                                        <p:attrNameLst>
                                          <p:attrName>ppt_y</p:attrName>
                                        </p:attrNameLst>
                                      </p:cBhvr>
                                      <p:tavLst>
                                        <p:tav tm="0">
                                          <p:val>
                                            <p:strVal val="#ppt_y"/>
                                          </p:val>
                                        </p:tav>
                                        <p:tav tm="100000">
                                          <p:val>
                                            <p:strVal val="#ppt_y"/>
                                          </p:val>
                                        </p:tav>
                                      </p:tavLst>
                                    </p:anim>
                                    <p:anim calcmode="lin" valueType="num">
                                      <p:cBhvr>
                                        <p:cTn id="42"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43"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44" dur="500" tmFilter="0,0; .5, 1; 1, 1"/>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P spid="9" grpId="0"/>
      <p:bldP spid="10" grpId="0"/>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rotWithShape="1">
          <a:blip r:embed="rId2">
            <a:extLst>
              <a:ext uri="{28A0092B-C50C-407E-A947-70E740481C1C}">
                <a14:useLocalDpi xmlns:a14="http://schemas.microsoft.com/office/drawing/2010/main" val="0"/>
              </a:ext>
            </a:extLst>
          </a:blip>
          <a:srcRect r="4119" b="4608"/>
          <a:stretch/>
        </p:blipFill>
        <p:spPr>
          <a:xfrm>
            <a:off x="558668" y="555526"/>
            <a:ext cx="2742340" cy="1820274"/>
          </a:xfrm>
          <a:prstGeom prst="rect">
            <a:avLst/>
          </a:prstGeom>
          <a:effectLst>
            <a:outerShdw blurRad="50800" dist="38100" dir="5400000" algn="t" rotWithShape="0">
              <a:prstClr val="black">
                <a:alpha val="40000"/>
              </a:prstClr>
            </a:outerShdw>
          </a:effectLst>
        </p:spPr>
      </p:pic>
      <p:sp>
        <p:nvSpPr>
          <p:cNvPr id="8" name="矩形 7"/>
          <p:cNvSpPr/>
          <p:nvPr/>
        </p:nvSpPr>
        <p:spPr>
          <a:xfrm>
            <a:off x="1043608" y="987574"/>
            <a:ext cx="2742340" cy="1820274"/>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7664" y="1635646"/>
            <a:ext cx="2917497" cy="1857798"/>
          </a:xfrm>
          <a:prstGeom prst="rect">
            <a:avLst/>
          </a:prstGeom>
          <a:ln w="28575">
            <a:solidFill>
              <a:schemeClr val="bg1"/>
            </a:solidFill>
          </a:ln>
        </p:spPr>
      </p:pic>
      <p:sp>
        <p:nvSpPr>
          <p:cNvPr id="10" name="TextBox 9"/>
          <p:cNvSpPr txBox="1"/>
          <p:nvPr/>
        </p:nvSpPr>
        <p:spPr>
          <a:xfrm>
            <a:off x="4860032" y="411510"/>
            <a:ext cx="3456384" cy="369332"/>
          </a:xfrm>
          <a:prstGeom prst="rect">
            <a:avLst/>
          </a:prstGeom>
          <a:noFill/>
        </p:spPr>
        <p:txBody>
          <a:bodyPr wrap="square" rtlCol="0">
            <a:spAutoFit/>
          </a:bodyPr>
          <a:lstStyle/>
          <a:p>
            <a:r>
              <a:rPr lang="zh-CN" altLang="en-US" b="1" dirty="0" smtClean="0">
                <a:latin typeface="微软雅黑" panose="020B0503020204020204" pitchFamily="34" charset="-122"/>
                <a:ea typeface="微软雅黑" panose="020B0503020204020204" pitchFamily="34" charset="-122"/>
              </a:rPr>
              <a:t>在此处输入文字</a:t>
            </a:r>
            <a:endParaRPr lang="zh-CN" altLang="en-US" b="1" dirty="0">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5004048" y="915566"/>
            <a:ext cx="648072" cy="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5004048" y="1136559"/>
            <a:ext cx="3600400" cy="3754874"/>
          </a:xfrm>
          <a:prstGeom prst="rect">
            <a:avLst/>
          </a:prstGeom>
          <a:noFill/>
        </p:spPr>
        <p:txBody>
          <a:bodyPr wrap="square" rtlCol="0">
            <a:spAutoFit/>
          </a:bodyPr>
          <a:lstStyle/>
          <a:p>
            <a:r>
              <a:rPr lang="zh-CN" altLang="en-US" sz="1400" dirty="0">
                <a:latin typeface="微软雅黑" panose="020B0503020204020204" pitchFamily="34" charset="-122"/>
                <a:ea typeface="微软雅黑" panose="020B0503020204020204" pitchFamily="34" charset="-122"/>
              </a:rPr>
              <a:t>在此处输入</a:t>
            </a:r>
            <a:r>
              <a:rPr lang="zh-CN" altLang="en-US" sz="1400" dirty="0" smtClean="0">
                <a:latin typeface="微软雅黑" panose="020B0503020204020204" pitchFamily="34" charset="-122"/>
                <a:ea typeface="微软雅黑" panose="020B0503020204020204" pitchFamily="34" charset="-122"/>
              </a:rPr>
              <a:t>文字</a:t>
            </a:r>
            <a:r>
              <a:rPr lang="zh-CN" altLang="en-US" sz="1400" dirty="0">
                <a:latin typeface="微软雅黑" panose="020B0503020204020204" pitchFamily="34" charset="-122"/>
                <a:ea typeface="微软雅黑" panose="020B0503020204020204" pitchFamily="34" charset="-122"/>
              </a:rPr>
              <a:t>在此处输入文字</a:t>
            </a:r>
          </a:p>
          <a:p>
            <a:r>
              <a:rPr lang="zh-CN" altLang="en-US" sz="1400" dirty="0">
                <a:latin typeface="微软雅黑" panose="020B0503020204020204" pitchFamily="34" charset="-122"/>
                <a:ea typeface="微软雅黑" panose="020B0503020204020204" pitchFamily="34" charset="-122"/>
              </a:rPr>
              <a:t>在此处输入文字</a:t>
            </a:r>
          </a:p>
          <a:p>
            <a:r>
              <a:rPr lang="zh-CN" altLang="en-US" sz="1400" dirty="0">
                <a:latin typeface="微软雅黑" panose="020B0503020204020204" pitchFamily="34" charset="-122"/>
                <a:ea typeface="微软雅黑" panose="020B0503020204020204" pitchFamily="34" charset="-122"/>
              </a:rPr>
              <a:t>在此处输入文字</a:t>
            </a:r>
          </a:p>
          <a:p>
            <a:r>
              <a:rPr lang="zh-CN" altLang="en-US" sz="1400" dirty="0">
                <a:latin typeface="微软雅黑" panose="020B0503020204020204" pitchFamily="34" charset="-122"/>
                <a:ea typeface="微软雅黑" panose="020B0503020204020204" pitchFamily="34" charset="-122"/>
              </a:rPr>
              <a:t>在此处输入文字</a:t>
            </a:r>
          </a:p>
          <a:p>
            <a:r>
              <a:rPr lang="zh-CN" altLang="en-US" sz="1400" dirty="0">
                <a:latin typeface="微软雅黑" panose="020B0503020204020204" pitchFamily="34" charset="-122"/>
                <a:ea typeface="微软雅黑" panose="020B0503020204020204" pitchFamily="34" charset="-122"/>
              </a:rPr>
              <a:t>在此处输入文字</a:t>
            </a:r>
          </a:p>
          <a:p>
            <a:r>
              <a:rPr lang="zh-CN" altLang="en-US" sz="1400" dirty="0">
                <a:latin typeface="微软雅黑" panose="020B0503020204020204" pitchFamily="34" charset="-122"/>
                <a:ea typeface="微软雅黑" panose="020B0503020204020204" pitchFamily="34" charset="-122"/>
              </a:rPr>
              <a:t>在此处输入文字</a:t>
            </a:r>
          </a:p>
          <a:p>
            <a:r>
              <a:rPr lang="zh-CN" altLang="en-US" sz="1400" dirty="0">
                <a:latin typeface="微软雅黑" panose="020B0503020204020204" pitchFamily="34" charset="-122"/>
                <a:ea typeface="微软雅黑" panose="020B0503020204020204" pitchFamily="34" charset="-122"/>
              </a:rPr>
              <a:t>在此处输入文字</a:t>
            </a:r>
          </a:p>
          <a:p>
            <a:r>
              <a:rPr lang="zh-CN" altLang="en-US" sz="1400" dirty="0">
                <a:latin typeface="微软雅黑" panose="020B0503020204020204" pitchFamily="34" charset="-122"/>
                <a:ea typeface="微软雅黑" panose="020B0503020204020204" pitchFamily="34" charset="-122"/>
              </a:rPr>
              <a:t>在此处输入文字</a:t>
            </a:r>
          </a:p>
          <a:p>
            <a:r>
              <a:rPr lang="zh-CN" altLang="en-US" sz="1400" dirty="0">
                <a:latin typeface="微软雅黑" panose="020B0503020204020204" pitchFamily="34" charset="-122"/>
                <a:ea typeface="微软雅黑" panose="020B0503020204020204" pitchFamily="34" charset="-122"/>
              </a:rPr>
              <a:t>在此处输入文字</a:t>
            </a:r>
          </a:p>
          <a:p>
            <a:r>
              <a:rPr lang="zh-CN" altLang="en-US" sz="1400" dirty="0">
                <a:latin typeface="微软雅黑" panose="020B0503020204020204" pitchFamily="34" charset="-122"/>
                <a:ea typeface="微软雅黑" panose="020B0503020204020204" pitchFamily="34" charset="-122"/>
              </a:rPr>
              <a:t>在此处输入文字</a:t>
            </a:r>
          </a:p>
          <a:p>
            <a:r>
              <a:rPr lang="zh-CN" altLang="en-US" sz="1400" dirty="0">
                <a:latin typeface="微软雅黑" panose="020B0503020204020204" pitchFamily="34" charset="-122"/>
                <a:ea typeface="微软雅黑" panose="020B0503020204020204" pitchFamily="34" charset="-122"/>
              </a:rPr>
              <a:t>在此处输入文字</a:t>
            </a:r>
          </a:p>
          <a:p>
            <a:r>
              <a:rPr lang="zh-CN" altLang="en-US" sz="1400" dirty="0">
                <a:latin typeface="微软雅黑" panose="020B0503020204020204" pitchFamily="34" charset="-122"/>
                <a:ea typeface="微软雅黑" panose="020B0503020204020204" pitchFamily="34" charset="-122"/>
              </a:rPr>
              <a:t>在此处输入文字</a:t>
            </a:r>
          </a:p>
          <a:p>
            <a:r>
              <a:rPr lang="zh-CN" altLang="en-US" sz="1400" dirty="0">
                <a:latin typeface="微软雅黑" panose="020B0503020204020204" pitchFamily="34" charset="-122"/>
                <a:ea typeface="微软雅黑" panose="020B0503020204020204" pitchFamily="34" charset="-122"/>
              </a:rPr>
              <a:t>在此处输入文字</a:t>
            </a:r>
          </a:p>
          <a:p>
            <a:r>
              <a:rPr lang="zh-CN" altLang="en-US" sz="1400" dirty="0">
                <a:latin typeface="微软雅黑" panose="020B0503020204020204" pitchFamily="34" charset="-122"/>
                <a:ea typeface="微软雅黑" panose="020B0503020204020204" pitchFamily="34" charset="-122"/>
              </a:rPr>
              <a:t>在此处输入文字</a:t>
            </a:r>
          </a:p>
          <a:p>
            <a:r>
              <a:rPr lang="zh-CN" altLang="en-US" sz="1400" dirty="0">
                <a:latin typeface="微软雅黑" panose="020B0503020204020204" pitchFamily="34" charset="-122"/>
                <a:ea typeface="微软雅黑" panose="020B0503020204020204" pitchFamily="34" charset="-122"/>
              </a:rPr>
              <a:t>在此处输入文字</a:t>
            </a:r>
          </a:p>
          <a:p>
            <a:r>
              <a:rPr lang="zh-CN" altLang="en-US" sz="1400" dirty="0">
                <a:latin typeface="微软雅黑" panose="020B0503020204020204" pitchFamily="34" charset="-122"/>
                <a:ea typeface="微软雅黑" panose="020B0503020204020204" pitchFamily="34" charset="-122"/>
              </a:rPr>
              <a:t>在此处输入文字</a:t>
            </a:r>
          </a:p>
          <a:p>
            <a:endParaRPr lang="zh-CN" altLang="en-US" sz="1400" dirty="0">
              <a:latin typeface="微软雅黑" panose="020B0503020204020204" pitchFamily="34" charset="-122"/>
              <a:ea typeface="微软雅黑" panose="020B0503020204020204" pitchFamily="34" charset="-122"/>
            </a:endParaRPr>
          </a:p>
        </p:txBody>
      </p:sp>
      <p:pic>
        <p:nvPicPr>
          <p:cNvPr id="15" name="图片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74908" y="0"/>
            <a:ext cx="2306951" cy="859542"/>
          </a:xfrm>
          <a:prstGeom prst="rect">
            <a:avLst/>
          </a:prstGeom>
        </p:spPr>
      </p:pic>
    </p:spTree>
    <p:extLst>
      <p:ext uri="{BB962C8B-B14F-4D97-AF65-F5344CB8AC3E}">
        <p14:creationId xmlns:p14="http://schemas.microsoft.com/office/powerpoint/2010/main" val="250404308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 calcmode="lin" valueType="num">
                                      <p:cBhvr>
                                        <p:cTn id="9" dur="500" fill="hold"/>
                                        <p:tgtEl>
                                          <p:spTgt spid="7"/>
                                        </p:tgtEl>
                                        <p:attrNameLst>
                                          <p:attrName>style.rotation</p:attrName>
                                        </p:attrNameLst>
                                      </p:cBhvr>
                                      <p:tavLst>
                                        <p:tav tm="0">
                                          <p:val>
                                            <p:fltVal val="360"/>
                                          </p:val>
                                        </p:tav>
                                        <p:tav tm="100000">
                                          <p:val>
                                            <p:fltVal val="0"/>
                                          </p:val>
                                        </p:tav>
                                      </p:tavLst>
                                    </p:anim>
                                    <p:animEffect transition="in" filter="fade">
                                      <p:cBhvr>
                                        <p:cTn id="10" dur="500"/>
                                        <p:tgtEl>
                                          <p:spTgt spid="7"/>
                                        </p:tgtEl>
                                      </p:cBhvr>
                                    </p:animEffect>
                                  </p:childTnLst>
                                </p:cTn>
                              </p:par>
                            </p:childTnLst>
                          </p:cTn>
                        </p:par>
                        <p:par>
                          <p:cTn id="11" fill="hold">
                            <p:stCondLst>
                              <p:cond delay="500"/>
                            </p:stCondLst>
                            <p:childTnLst>
                              <p:par>
                                <p:cTn id="12" presetID="2" presetClass="entr" presetSubtype="8"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additive="base">
                                        <p:cTn id="14" dur="500" fill="hold"/>
                                        <p:tgtEl>
                                          <p:spTgt spid="8"/>
                                        </p:tgtEl>
                                        <p:attrNameLst>
                                          <p:attrName>ppt_x</p:attrName>
                                        </p:attrNameLst>
                                      </p:cBhvr>
                                      <p:tavLst>
                                        <p:tav tm="0">
                                          <p:val>
                                            <p:strVal val="0-#ppt_w/2"/>
                                          </p:val>
                                        </p:tav>
                                        <p:tav tm="100000">
                                          <p:val>
                                            <p:strVal val="#ppt_x"/>
                                          </p:val>
                                        </p:tav>
                                      </p:tavLst>
                                    </p:anim>
                                    <p:anim calcmode="lin" valueType="num">
                                      <p:cBhvr additive="base">
                                        <p:cTn id="15" dur="500" fill="hold"/>
                                        <p:tgtEl>
                                          <p:spTgt spid="8"/>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31"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1000" fill="hold"/>
                                        <p:tgtEl>
                                          <p:spTgt spid="9"/>
                                        </p:tgtEl>
                                        <p:attrNameLst>
                                          <p:attrName>ppt_w</p:attrName>
                                        </p:attrNameLst>
                                      </p:cBhvr>
                                      <p:tavLst>
                                        <p:tav tm="0">
                                          <p:val>
                                            <p:fltVal val="0"/>
                                          </p:val>
                                        </p:tav>
                                        <p:tav tm="100000">
                                          <p:val>
                                            <p:strVal val="#ppt_w"/>
                                          </p:val>
                                        </p:tav>
                                      </p:tavLst>
                                    </p:anim>
                                    <p:anim calcmode="lin" valueType="num">
                                      <p:cBhvr>
                                        <p:cTn id="20" dur="1000" fill="hold"/>
                                        <p:tgtEl>
                                          <p:spTgt spid="9"/>
                                        </p:tgtEl>
                                        <p:attrNameLst>
                                          <p:attrName>ppt_h</p:attrName>
                                        </p:attrNameLst>
                                      </p:cBhvr>
                                      <p:tavLst>
                                        <p:tav tm="0">
                                          <p:val>
                                            <p:fltVal val="0"/>
                                          </p:val>
                                        </p:tav>
                                        <p:tav tm="100000">
                                          <p:val>
                                            <p:strVal val="#ppt_h"/>
                                          </p:val>
                                        </p:tav>
                                      </p:tavLst>
                                    </p:anim>
                                    <p:anim calcmode="lin" valueType="num">
                                      <p:cBhvr>
                                        <p:cTn id="21" dur="1000" fill="hold"/>
                                        <p:tgtEl>
                                          <p:spTgt spid="9"/>
                                        </p:tgtEl>
                                        <p:attrNameLst>
                                          <p:attrName>style.rotation</p:attrName>
                                        </p:attrNameLst>
                                      </p:cBhvr>
                                      <p:tavLst>
                                        <p:tav tm="0">
                                          <p:val>
                                            <p:fltVal val="90"/>
                                          </p:val>
                                        </p:tav>
                                        <p:tav tm="100000">
                                          <p:val>
                                            <p:fltVal val="0"/>
                                          </p:val>
                                        </p:tav>
                                      </p:tavLst>
                                    </p:anim>
                                    <p:animEffect transition="in" filter="fade">
                                      <p:cBhvr>
                                        <p:cTn id="22" dur="1000"/>
                                        <p:tgtEl>
                                          <p:spTgt spid="9"/>
                                        </p:tgtEl>
                                      </p:cBhvr>
                                    </p:animEffect>
                                  </p:childTnLst>
                                </p:cTn>
                              </p:par>
                            </p:childTnLst>
                          </p:cTn>
                        </p:par>
                        <p:par>
                          <p:cTn id="23" fill="hold">
                            <p:stCondLst>
                              <p:cond delay="2000"/>
                            </p:stCondLst>
                            <p:childTnLst>
                              <p:par>
                                <p:cTn id="24" presetID="56" presetClass="entr" presetSubtype="0" fill="hold" grpId="0" nodeType="afterEffect">
                                  <p:stCondLst>
                                    <p:cond delay="0"/>
                                  </p:stCondLst>
                                  <p:iterate type="lt">
                                    <p:tmPct val="10000"/>
                                  </p:iterate>
                                  <p:childTnLst>
                                    <p:set>
                                      <p:cBhvr>
                                        <p:cTn id="25" dur="1" fill="hold">
                                          <p:stCondLst>
                                            <p:cond delay="0"/>
                                          </p:stCondLst>
                                        </p:cTn>
                                        <p:tgtEl>
                                          <p:spTgt spid="10"/>
                                        </p:tgtEl>
                                        <p:attrNameLst>
                                          <p:attrName>style.visibility</p:attrName>
                                        </p:attrNameLst>
                                      </p:cBhvr>
                                      <p:to>
                                        <p:strVal val="visible"/>
                                      </p:to>
                                    </p:set>
                                    <p:anim by="(-#ppt_w*2)" calcmode="lin" valueType="num">
                                      <p:cBhvr rctx="PPT">
                                        <p:cTn id="26" dur="500" autoRev="1" fill="hold">
                                          <p:stCondLst>
                                            <p:cond delay="0"/>
                                          </p:stCondLst>
                                        </p:cTn>
                                        <p:tgtEl>
                                          <p:spTgt spid="10"/>
                                        </p:tgtEl>
                                        <p:attrNameLst>
                                          <p:attrName>ppt_w</p:attrName>
                                        </p:attrNameLst>
                                      </p:cBhvr>
                                    </p:anim>
                                    <p:anim by="(#ppt_w*0.50)" calcmode="lin" valueType="num">
                                      <p:cBhvr>
                                        <p:cTn id="27" dur="500" decel="50000" autoRev="1" fill="hold">
                                          <p:stCondLst>
                                            <p:cond delay="0"/>
                                          </p:stCondLst>
                                        </p:cTn>
                                        <p:tgtEl>
                                          <p:spTgt spid="10"/>
                                        </p:tgtEl>
                                        <p:attrNameLst>
                                          <p:attrName>ppt_x</p:attrName>
                                        </p:attrNameLst>
                                      </p:cBhvr>
                                    </p:anim>
                                    <p:anim from="(-#ppt_h/2)" to="(#ppt_y)" calcmode="lin" valueType="num">
                                      <p:cBhvr>
                                        <p:cTn id="28" dur="1000" fill="hold">
                                          <p:stCondLst>
                                            <p:cond delay="0"/>
                                          </p:stCondLst>
                                        </p:cTn>
                                        <p:tgtEl>
                                          <p:spTgt spid="10"/>
                                        </p:tgtEl>
                                        <p:attrNameLst>
                                          <p:attrName>ppt_y</p:attrName>
                                        </p:attrNameLst>
                                      </p:cBhvr>
                                    </p:anim>
                                    <p:animRot by="21600000">
                                      <p:cBhvr>
                                        <p:cTn id="29" dur="1000" fill="hold">
                                          <p:stCondLst>
                                            <p:cond delay="0"/>
                                          </p:stCondLst>
                                        </p:cTn>
                                        <p:tgtEl>
                                          <p:spTgt spid="10"/>
                                        </p:tgtEl>
                                        <p:attrNameLst>
                                          <p:attrName>r</p:attrName>
                                        </p:attrNameLst>
                                      </p:cBhvr>
                                    </p:animRot>
                                  </p:childTnLst>
                                </p:cTn>
                              </p:par>
                              <p:par>
                                <p:cTn id="30" presetID="22" presetClass="entr" presetSubtype="8" fill="hold"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wipe(left)">
                                      <p:cBhvr>
                                        <p:cTn id="32" dur="1250"/>
                                        <p:tgtEl>
                                          <p:spTgt spid="12"/>
                                        </p:tgtEl>
                                      </p:cBhvr>
                                    </p:animEffect>
                                  </p:childTnLst>
                                </p:cTn>
                              </p:par>
                            </p:childTnLst>
                          </p:cTn>
                        </p:par>
                        <p:par>
                          <p:cTn id="33" fill="hold">
                            <p:stCondLst>
                              <p:cond delay="360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14"/>
                                        </p:tgtEl>
                                        <p:attrNameLst>
                                          <p:attrName>style.visibility</p:attrName>
                                        </p:attrNameLst>
                                      </p:cBhvr>
                                      <p:to>
                                        <p:strVal val="visible"/>
                                      </p:to>
                                    </p:set>
                                    <p:anim calcmode="lin" valueType="num">
                                      <p:cBhvr>
                                        <p:cTn id="36"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14"/>
                                        </p:tgtEl>
                                        <p:attrNameLst>
                                          <p:attrName>ppt_y</p:attrName>
                                        </p:attrNameLst>
                                      </p:cBhvr>
                                      <p:tavLst>
                                        <p:tav tm="0">
                                          <p:val>
                                            <p:strVal val="#ppt_y"/>
                                          </p:val>
                                        </p:tav>
                                        <p:tav tm="100000">
                                          <p:val>
                                            <p:strVal val="#ppt_y"/>
                                          </p:val>
                                        </p:tav>
                                      </p:tavLst>
                                    </p:anim>
                                    <p:anim calcmode="lin" valueType="num">
                                      <p:cBhvr>
                                        <p:cTn id="38"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71117" y="51470"/>
            <a:ext cx="9001000" cy="2481878"/>
          </a:xfrm>
          <a:custGeom>
            <a:avLst/>
            <a:gdLst/>
            <a:ahLst/>
            <a:cxnLst/>
            <a:rect l="l" t="t" r="r" b="b"/>
            <a:pathLst>
              <a:path w="9001000" h="2088232">
                <a:moveTo>
                  <a:pt x="0" y="0"/>
                </a:moveTo>
                <a:lnTo>
                  <a:pt x="9001000" y="0"/>
                </a:lnTo>
                <a:lnTo>
                  <a:pt x="9001000" y="2088232"/>
                </a:lnTo>
                <a:lnTo>
                  <a:pt x="0" y="2088232"/>
                </a:lnTo>
                <a:close/>
              </a:path>
            </a:pathLst>
          </a:cu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71117" y="2533348"/>
            <a:ext cx="9001000" cy="2558682"/>
          </a:xfrm>
          <a:prstGeom prst="rect">
            <a:avLst/>
          </a:prstGeom>
          <a:solidFill>
            <a:srgbClr val="00B050">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74908" y="0"/>
            <a:ext cx="2306951" cy="859542"/>
          </a:xfrm>
          <a:prstGeom prst="rect">
            <a:avLst/>
          </a:prstGeom>
        </p:spPr>
      </p:pic>
      <p:sp>
        <p:nvSpPr>
          <p:cNvPr id="7" name="TextBox 6"/>
          <p:cNvSpPr txBox="1"/>
          <p:nvPr/>
        </p:nvSpPr>
        <p:spPr>
          <a:xfrm>
            <a:off x="428684" y="402903"/>
            <a:ext cx="2016224" cy="400110"/>
          </a:xfrm>
          <a:prstGeom prst="rect">
            <a:avLst/>
          </a:prstGeom>
          <a:noFill/>
        </p:spPr>
        <p:txBody>
          <a:bodyPr wrap="square" rtlCol="0">
            <a:spAutoFit/>
          </a:bodyPr>
          <a:lstStyle/>
          <a:p>
            <a:r>
              <a:rPr lang="zh-CN" altLang="en-US" sz="2000" b="1" dirty="0" smtClean="0">
                <a:latin typeface="微软雅黑" panose="020B0503020204020204" pitchFamily="34" charset="-122"/>
                <a:ea typeface="微软雅黑" panose="020B0503020204020204" pitchFamily="34" charset="-122"/>
              </a:rPr>
              <a:t>在此处添加文字</a:t>
            </a:r>
            <a:endParaRPr lang="zh-CN" altLang="en-US" sz="2000" b="1" dirty="0">
              <a:latin typeface="微软雅黑" panose="020B0503020204020204" pitchFamily="34" charset="-122"/>
              <a:ea typeface="微软雅黑" panose="020B0503020204020204" pitchFamily="34" charset="-122"/>
            </a:endParaRPr>
          </a:p>
        </p:txBody>
      </p:sp>
      <p:sp>
        <p:nvSpPr>
          <p:cNvPr id="8" name="TextBox 7"/>
          <p:cNvSpPr txBox="1"/>
          <p:nvPr/>
        </p:nvSpPr>
        <p:spPr>
          <a:xfrm>
            <a:off x="395536" y="915566"/>
            <a:ext cx="8136904" cy="1323439"/>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在此处添加</a:t>
            </a:r>
            <a:r>
              <a:rPr lang="zh-CN" altLang="en-US" sz="1600" dirty="0" smtClean="0">
                <a:latin typeface="微软雅黑" panose="020B0503020204020204" pitchFamily="34" charset="-122"/>
                <a:ea typeface="微软雅黑" panose="020B0503020204020204" pitchFamily="34" charset="-122"/>
              </a:rPr>
              <a:t>文字</a:t>
            </a:r>
            <a:r>
              <a:rPr lang="zh-CN" altLang="en-US" sz="1600" dirty="0">
                <a:latin typeface="微软雅黑" panose="020B0503020204020204" pitchFamily="34" charset="-122"/>
                <a:ea typeface="微软雅黑" panose="020B0503020204020204" pitchFamily="34" charset="-122"/>
              </a:rPr>
              <a:t>在此处添加文字</a:t>
            </a:r>
          </a:p>
          <a:p>
            <a:r>
              <a:rPr lang="zh-CN" altLang="en-US" sz="1600" dirty="0">
                <a:latin typeface="微软雅黑" panose="020B0503020204020204" pitchFamily="34" charset="-122"/>
                <a:ea typeface="微软雅黑" panose="020B0503020204020204" pitchFamily="34" charset="-122"/>
              </a:rPr>
              <a:t>在此处添加文字</a:t>
            </a:r>
          </a:p>
          <a:p>
            <a:r>
              <a:rPr lang="zh-CN" altLang="en-US" sz="1600" dirty="0">
                <a:latin typeface="微软雅黑" panose="020B0503020204020204" pitchFamily="34" charset="-122"/>
                <a:ea typeface="微软雅黑" panose="020B0503020204020204" pitchFamily="34" charset="-122"/>
              </a:rPr>
              <a:t>在此处添加文字</a:t>
            </a:r>
          </a:p>
          <a:p>
            <a:r>
              <a:rPr lang="zh-CN" altLang="en-US" sz="1600" dirty="0">
                <a:latin typeface="微软雅黑" panose="020B0503020204020204" pitchFamily="34" charset="-122"/>
                <a:ea typeface="微软雅黑" panose="020B0503020204020204" pitchFamily="34" charset="-122"/>
              </a:rPr>
              <a:t>在此处添加文字</a:t>
            </a:r>
          </a:p>
          <a:p>
            <a:endParaRPr lang="zh-CN" altLang="en-US" sz="1600" dirty="0">
              <a:latin typeface="微软雅黑" panose="020B0503020204020204" pitchFamily="34" charset="-122"/>
              <a:ea typeface="微软雅黑" panose="020B0503020204020204" pitchFamily="34" charset="-122"/>
            </a:endParaRPr>
          </a:p>
        </p:txBody>
      </p:sp>
      <p:sp>
        <p:nvSpPr>
          <p:cNvPr id="9" name="TextBox 8"/>
          <p:cNvSpPr txBox="1"/>
          <p:nvPr/>
        </p:nvSpPr>
        <p:spPr>
          <a:xfrm>
            <a:off x="428684" y="2727375"/>
            <a:ext cx="2016224" cy="400110"/>
          </a:xfrm>
          <a:prstGeom prst="rect">
            <a:avLst/>
          </a:prstGeom>
          <a:noFill/>
        </p:spPr>
        <p:txBody>
          <a:bodyPr wrap="square" rtlCol="0">
            <a:spAutoFit/>
          </a:bodyPr>
          <a:lstStyle/>
          <a:p>
            <a:r>
              <a:rPr lang="zh-CN" altLang="en-US" sz="2000" b="1" dirty="0" smtClean="0">
                <a:latin typeface="微软雅黑" panose="020B0503020204020204" pitchFamily="34" charset="-122"/>
                <a:ea typeface="微软雅黑" panose="020B0503020204020204" pitchFamily="34" charset="-122"/>
              </a:rPr>
              <a:t>在此处添加文字</a:t>
            </a:r>
            <a:endParaRPr lang="zh-CN" altLang="en-US" sz="2000" b="1" dirty="0">
              <a:latin typeface="微软雅黑" panose="020B0503020204020204" pitchFamily="34" charset="-122"/>
              <a:ea typeface="微软雅黑" panose="020B0503020204020204" pitchFamily="34" charset="-122"/>
            </a:endParaRPr>
          </a:p>
        </p:txBody>
      </p:sp>
      <p:sp>
        <p:nvSpPr>
          <p:cNvPr id="10" name="TextBox 9"/>
          <p:cNvSpPr txBox="1"/>
          <p:nvPr/>
        </p:nvSpPr>
        <p:spPr>
          <a:xfrm>
            <a:off x="395536" y="3147814"/>
            <a:ext cx="8136904" cy="1815882"/>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在此处添加</a:t>
            </a:r>
            <a:r>
              <a:rPr lang="zh-CN" altLang="en-US" sz="1600" dirty="0" smtClean="0">
                <a:latin typeface="微软雅黑" panose="020B0503020204020204" pitchFamily="34" charset="-122"/>
                <a:ea typeface="微软雅黑" panose="020B0503020204020204" pitchFamily="34" charset="-122"/>
              </a:rPr>
              <a:t>文字</a:t>
            </a:r>
            <a:r>
              <a:rPr lang="zh-CN" altLang="en-US" sz="1600" dirty="0">
                <a:latin typeface="微软雅黑" panose="020B0503020204020204" pitchFamily="34" charset="-122"/>
                <a:ea typeface="微软雅黑" panose="020B0503020204020204" pitchFamily="34" charset="-122"/>
              </a:rPr>
              <a:t>在此处添加文字</a:t>
            </a:r>
          </a:p>
          <a:p>
            <a:r>
              <a:rPr lang="zh-CN" altLang="en-US" sz="1600" dirty="0">
                <a:latin typeface="微软雅黑" panose="020B0503020204020204" pitchFamily="34" charset="-122"/>
                <a:ea typeface="微软雅黑" panose="020B0503020204020204" pitchFamily="34" charset="-122"/>
              </a:rPr>
              <a:t>在此处添加文字</a:t>
            </a:r>
          </a:p>
          <a:p>
            <a:r>
              <a:rPr lang="zh-CN" altLang="en-US" sz="1600" dirty="0">
                <a:latin typeface="微软雅黑" panose="020B0503020204020204" pitchFamily="34" charset="-122"/>
                <a:ea typeface="微软雅黑" panose="020B0503020204020204" pitchFamily="34" charset="-122"/>
              </a:rPr>
              <a:t>在此处添加文字</a:t>
            </a:r>
          </a:p>
          <a:p>
            <a:r>
              <a:rPr lang="zh-CN" altLang="en-US" sz="1600" dirty="0">
                <a:latin typeface="微软雅黑" panose="020B0503020204020204" pitchFamily="34" charset="-122"/>
                <a:ea typeface="微软雅黑" panose="020B0503020204020204" pitchFamily="34" charset="-122"/>
              </a:rPr>
              <a:t>在此处添加</a:t>
            </a:r>
            <a:r>
              <a:rPr lang="zh-CN" altLang="en-US" sz="1600" dirty="0" smtClean="0">
                <a:latin typeface="微软雅黑" panose="020B0503020204020204" pitchFamily="34" charset="-122"/>
                <a:ea typeface="微软雅黑" panose="020B0503020204020204" pitchFamily="34" charset="-122"/>
              </a:rPr>
              <a:t>文字</a:t>
            </a:r>
            <a:r>
              <a:rPr lang="zh-CN" altLang="en-US" sz="1600" dirty="0">
                <a:latin typeface="微软雅黑" panose="020B0503020204020204" pitchFamily="34" charset="-122"/>
                <a:ea typeface="微软雅黑" panose="020B0503020204020204" pitchFamily="34" charset="-122"/>
              </a:rPr>
              <a:t>在此处添加文字在此处添加文字</a:t>
            </a:r>
          </a:p>
          <a:p>
            <a:r>
              <a:rPr lang="zh-CN" altLang="en-US" sz="1600" dirty="0">
                <a:latin typeface="微软雅黑" panose="020B0503020204020204" pitchFamily="34" charset="-122"/>
                <a:ea typeface="微软雅黑" panose="020B0503020204020204" pitchFamily="34" charset="-122"/>
              </a:rPr>
              <a:t>在此处添加文字</a:t>
            </a:r>
          </a:p>
          <a:p>
            <a:r>
              <a:rPr lang="zh-CN" altLang="en-US" sz="1600" dirty="0">
                <a:latin typeface="微软雅黑" panose="020B0503020204020204" pitchFamily="34" charset="-122"/>
                <a:ea typeface="微软雅黑" panose="020B0503020204020204" pitchFamily="34" charset="-122"/>
              </a:rPr>
              <a:t>在此处添加文字</a:t>
            </a:r>
          </a:p>
          <a:p>
            <a:r>
              <a:rPr lang="zh-CN" altLang="en-US" sz="1600" dirty="0">
                <a:latin typeface="微软雅黑" panose="020B0503020204020204" pitchFamily="34" charset="-122"/>
                <a:ea typeface="微软雅黑" panose="020B0503020204020204" pitchFamily="34" charset="-122"/>
              </a:rPr>
              <a:t>在此处添加</a:t>
            </a:r>
            <a:r>
              <a:rPr lang="zh-CN" altLang="en-US" sz="1600" dirty="0" smtClean="0">
                <a:latin typeface="微软雅黑" panose="020B0503020204020204" pitchFamily="34" charset="-122"/>
                <a:ea typeface="微软雅黑" panose="020B0503020204020204" pitchFamily="34" charset="-122"/>
              </a:rPr>
              <a:t>文字</a:t>
            </a:r>
            <a:endParaRPr lang="zh-CN" altLang="en-US" sz="1600" dirty="0">
              <a:latin typeface="微软雅黑" panose="020B0503020204020204" pitchFamily="34" charset="-122"/>
              <a:ea typeface="微软雅黑" panose="020B0503020204020204" pitchFamily="34" charset="-122"/>
            </a:endParaRPr>
          </a:p>
        </p:txBody>
      </p:sp>
      <p:sp>
        <p:nvSpPr>
          <p:cNvPr id="13" name="矩形 3"/>
          <p:cNvSpPr/>
          <p:nvPr/>
        </p:nvSpPr>
        <p:spPr>
          <a:xfrm>
            <a:off x="59138" y="2533348"/>
            <a:ext cx="9012979" cy="2558682"/>
          </a:xfrm>
          <a:custGeom>
            <a:avLst/>
            <a:gdLst/>
            <a:ahLst/>
            <a:cxnLst/>
            <a:rect l="l" t="t" r="r" b="b"/>
            <a:pathLst>
              <a:path w="9001000" h="2088232">
                <a:moveTo>
                  <a:pt x="0" y="0"/>
                </a:moveTo>
                <a:lnTo>
                  <a:pt x="9001000" y="0"/>
                </a:lnTo>
                <a:lnTo>
                  <a:pt x="9001000" y="2088232"/>
                </a:lnTo>
                <a:lnTo>
                  <a:pt x="0" y="2088232"/>
                </a:lnTo>
                <a:close/>
              </a:path>
            </a:pathLst>
          </a:cu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94737553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500" fill="hold"/>
                                        <p:tgtEl>
                                          <p:spTgt spid="13"/>
                                        </p:tgtEl>
                                        <p:attrNameLst>
                                          <p:attrName>ppt_w</p:attrName>
                                        </p:attrNameLst>
                                      </p:cBhvr>
                                      <p:tavLst>
                                        <p:tav tm="0">
                                          <p:val>
                                            <p:fltVal val="0"/>
                                          </p:val>
                                        </p:tav>
                                        <p:tav tm="100000">
                                          <p:val>
                                            <p:strVal val="#ppt_w"/>
                                          </p:val>
                                        </p:tav>
                                      </p:tavLst>
                                    </p:anim>
                                    <p:anim calcmode="lin" valueType="num">
                                      <p:cBhvr>
                                        <p:cTn id="13" dur="500" fill="hold"/>
                                        <p:tgtEl>
                                          <p:spTgt spid="13"/>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500"/>
                                        <p:tgtEl>
                                          <p:spTgt spid="5"/>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par>
                          <p:cTn id="24" fill="hold">
                            <p:stCondLst>
                              <p:cond delay="2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8"/>
                                        </p:tgtEl>
                                        <p:attrNameLst>
                                          <p:attrName>ppt_y</p:attrName>
                                        </p:attrNameLst>
                                      </p:cBhvr>
                                      <p:tavLst>
                                        <p:tav tm="0">
                                          <p:val>
                                            <p:strVal val="#ppt_y"/>
                                          </p:val>
                                        </p:tav>
                                        <p:tav tm="100000">
                                          <p:val>
                                            <p:strVal val="#ppt_y"/>
                                          </p:val>
                                        </p:tav>
                                      </p:tavLst>
                                    </p:anim>
                                    <p:anim calcmode="lin" valueType="num">
                                      <p:cBhvr>
                                        <p:cTn id="29"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8"/>
                                        </p:tgtEl>
                                      </p:cBhvr>
                                    </p:animEffect>
                                  </p:childTnLst>
                                </p:cTn>
                              </p:par>
                            </p:childTnLst>
                          </p:cTn>
                        </p:par>
                        <p:par>
                          <p:cTn id="32" fill="hold">
                            <p:stCondLst>
                              <p:cond delay="4700"/>
                            </p:stCondLst>
                            <p:childTnLst>
                              <p:par>
                                <p:cTn id="33" presetID="42" presetClass="entr" presetSubtype="0"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1000"/>
                                        <p:tgtEl>
                                          <p:spTgt spid="9"/>
                                        </p:tgtEl>
                                      </p:cBhvr>
                                    </p:animEffect>
                                    <p:anim calcmode="lin" valueType="num">
                                      <p:cBhvr>
                                        <p:cTn id="36" dur="1000" fill="hold"/>
                                        <p:tgtEl>
                                          <p:spTgt spid="9"/>
                                        </p:tgtEl>
                                        <p:attrNameLst>
                                          <p:attrName>ppt_x</p:attrName>
                                        </p:attrNameLst>
                                      </p:cBhvr>
                                      <p:tavLst>
                                        <p:tav tm="0">
                                          <p:val>
                                            <p:strVal val="#ppt_x"/>
                                          </p:val>
                                        </p:tav>
                                        <p:tav tm="100000">
                                          <p:val>
                                            <p:strVal val="#ppt_x"/>
                                          </p:val>
                                        </p:tav>
                                      </p:tavLst>
                                    </p:anim>
                                    <p:anim calcmode="lin" valueType="num">
                                      <p:cBhvr>
                                        <p:cTn id="37" dur="1000" fill="hold"/>
                                        <p:tgtEl>
                                          <p:spTgt spid="9"/>
                                        </p:tgtEl>
                                        <p:attrNameLst>
                                          <p:attrName>ppt_y</p:attrName>
                                        </p:attrNameLst>
                                      </p:cBhvr>
                                      <p:tavLst>
                                        <p:tav tm="0">
                                          <p:val>
                                            <p:strVal val="#ppt_y+.1"/>
                                          </p:val>
                                        </p:tav>
                                        <p:tav tm="100000">
                                          <p:val>
                                            <p:strVal val="#ppt_y"/>
                                          </p:val>
                                        </p:tav>
                                      </p:tavLst>
                                    </p:anim>
                                  </p:childTnLst>
                                </p:cTn>
                              </p:par>
                            </p:childTnLst>
                          </p:cTn>
                        </p:par>
                        <p:par>
                          <p:cTn id="38" fill="hold">
                            <p:stCondLst>
                              <p:cond delay="5700"/>
                            </p:stCondLst>
                            <p:childTnLst>
                              <p:par>
                                <p:cTn id="39" presetID="41" presetClass="entr" presetSubtype="0" fill="hold" grpId="0" nodeType="afterEffect">
                                  <p:stCondLst>
                                    <p:cond delay="0"/>
                                  </p:stCondLst>
                                  <p:iterate type="lt">
                                    <p:tmPct val="10000"/>
                                  </p:iterate>
                                  <p:childTnLst>
                                    <p:set>
                                      <p:cBhvr>
                                        <p:cTn id="40" dur="1" fill="hold">
                                          <p:stCondLst>
                                            <p:cond delay="0"/>
                                          </p:stCondLst>
                                        </p:cTn>
                                        <p:tgtEl>
                                          <p:spTgt spid="10"/>
                                        </p:tgtEl>
                                        <p:attrNameLst>
                                          <p:attrName>style.visibility</p:attrName>
                                        </p:attrNameLst>
                                      </p:cBhvr>
                                      <p:to>
                                        <p:strVal val="visible"/>
                                      </p:to>
                                    </p:set>
                                    <p:anim calcmode="lin" valueType="num">
                                      <p:cBhvr>
                                        <p:cTn id="41"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10"/>
                                        </p:tgtEl>
                                        <p:attrNameLst>
                                          <p:attrName>ppt_y</p:attrName>
                                        </p:attrNameLst>
                                      </p:cBhvr>
                                      <p:tavLst>
                                        <p:tav tm="0">
                                          <p:val>
                                            <p:strVal val="#ppt_y"/>
                                          </p:val>
                                        </p:tav>
                                        <p:tav tm="100000">
                                          <p:val>
                                            <p:strVal val="#ppt_y"/>
                                          </p:val>
                                        </p:tav>
                                      </p:tavLst>
                                    </p:anim>
                                    <p:anim calcmode="lin" valueType="num">
                                      <p:cBhvr>
                                        <p:cTn id="43"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p:bldP spid="8" grpId="0"/>
      <p:bldP spid="9" grpId="0"/>
      <p:bldP spid="10" grpId="0"/>
      <p:bldP spid="1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71117" y="51470"/>
            <a:ext cx="9001000" cy="2481878"/>
          </a:xfrm>
          <a:custGeom>
            <a:avLst/>
            <a:gdLst/>
            <a:ahLst/>
            <a:cxnLst/>
            <a:rect l="l" t="t" r="r" b="b"/>
            <a:pathLst>
              <a:path w="9001000" h="2088232">
                <a:moveTo>
                  <a:pt x="0" y="0"/>
                </a:moveTo>
                <a:lnTo>
                  <a:pt x="9001000" y="0"/>
                </a:lnTo>
                <a:lnTo>
                  <a:pt x="9001000" y="2088232"/>
                </a:lnTo>
                <a:lnTo>
                  <a:pt x="0" y="2088232"/>
                </a:lnTo>
                <a:close/>
              </a:path>
            </a:pathLst>
          </a:cu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71117" y="2533348"/>
            <a:ext cx="9001000" cy="2558682"/>
          </a:xfrm>
          <a:prstGeom prst="rect">
            <a:avLst/>
          </a:prstGeom>
          <a:solidFill>
            <a:srgbClr val="00B050">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74908" y="0"/>
            <a:ext cx="2306951" cy="859542"/>
          </a:xfrm>
          <a:prstGeom prst="rect">
            <a:avLst/>
          </a:prstGeom>
        </p:spPr>
      </p:pic>
      <p:sp>
        <p:nvSpPr>
          <p:cNvPr id="7" name="TextBox 6"/>
          <p:cNvSpPr txBox="1"/>
          <p:nvPr/>
        </p:nvSpPr>
        <p:spPr>
          <a:xfrm>
            <a:off x="428684" y="402903"/>
            <a:ext cx="2016224" cy="400110"/>
          </a:xfrm>
          <a:prstGeom prst="rect">
            <a:avLst/>
          </a:prstGeom>
          <a:noFill/>
        </p:spPr>
        <p:txBody>
          <a:bodyPr wrap="square" rtlCol="0">
            <a:spAutoFit/>
          </a:bodyPr>
          <a:lstStyle/>
          <a:p>
            <a:r>
              <a:rPr lang="zh-CN" altLang="en-US" sz="2000" b="1" dirty="0" smtClean="0">
                <a:latin typeface="微软雅黑" panose="020B0503020204020204" pitchFamily="34" charset="-122"/>
                <a:ea typeface="微软雅黑" panose="020B0503020204020204" pitchFamily="34" charset="-122"/>
              </a:rPr>
              <a:t>在此处添加文字</a:t>
            </a:r>
            <a:endParaRPr lang="zh-CN" altLang="en-US" sz="2000" b="1" dirty="0">
              <a:latin typeface="微软雅黑" panose="020B0503020204020204" pitchFamily="34" charset="-122"/>
              <a:ea typeface="微软雅黑" panose="020B0503020204020204" pitchFamily="34" charset="-122"/>
            </a:endParaRPr>
          </a:p>
        </p:txBody>
      </p:sp>
      <p:sp>
        <p:nvSpPr>
          <p:cNvPr id="8" name="TextBox 7"/>
          <p:cNvSpPr txBox="1"/>
          <p:nvPr/>
        </p:nvSpPr>
        <p:spPr>
          <a:xfrm>
            <a:off x="395536" y="915566"/>
            <a:ext cx="8136904" cy="1323439"/>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在此处添加</a:t>
            </a:r>
            <a:r>
              <a:rPr lang="zh-CN" altLang="en-US" sz="1600" dirty="0" smtClean="0">
                <a:latin typeface="微软雅黑" panose="020B0503020204020204" pitchFamily="34" charset="-122"/>
                <a:ea typeface="微软雅黑" panose="020B0503020204020204" pitchFamily="34" charset="-122"/>
              </a:rPr>
              <a:t>文字</a:t>
            </a:r>
            <a:r>
              <a:rPr lang="zh-CN" altLang="en-US" sz="1600" dirty="0">
                <a:latin typeface="微软雅黑" panose="020B0503020204020204" pitchFamily="34" charset="-122"/>
                <a:ea typeface="微软雅黑" panose="020B0503020204020204" pitchFamily="34" charset="-122"/>
              </a:rPr>
              <a:t>在此处添加文字</a:t>
            </a:r>
          </a:p>
          <a:p>
            <a:r>
              <a:rPr lang="zh-CN" altLang="en-US" sz="1600" dirty="0">
                <a:latin typeface="微软雅黑" panose="020B0503020204020204" pitchFamily="34" charset="-122"/>
                <a:ea typeface="微软雅黑" panose="020B0503020204020204" pitchFamily="34" charset="-122"/>
              </a:rPr>
              <a:t>在此处添加文字</a:t>
            </a:r>
          </a:p>
          <a:p>
            <a:r>
              <a:rPr lang="zh-CN" altLang="en-US" sz="1600" dirty="0">
                <a:latin typeface="微软雅黑" panose="020B0503020204020204" pitchFamily="34" charset="-122"/>
                <a:ea typeface="微软雅黑" panose="020B0503020204020204" pitchFamily="34" charset="-122"/>
              </a:rPr>
              <a:t>在此处添加文字</a:t>
            </a:r>
          </a:p>
          <a:p>
            <a:r>
              <a:rPr lang="zh-CN" altLang="en-US" sz="1600" dirty="0">
                <a:latin typeface="微软雅黑" panose="020B0503020204020204" pitchFamily="34" charset="-122"/>
                <a:ea typeface="微软雅黑" panose="020B0503020204020204" pitchFamily="34" charset="-122"/>
              </a:rPr>
              <a:t>在此处添加文字</a:t>
            </a:r>
          </a:p>
          <a:p>
            <a:endParaRPr lang="zh-CN" altLang="en-US" sz="1600" dirty="0">
              <a:latin typeface="微软雅黑" panose="020B0503020204020204" pitchFamily="34" charset="-122"/>
              <a:ea typeface="微软雅黑" panose="020B0503020204020204" pitchFamily="34" charset="-122"/>
            </a:endParaRPr>
          </a:p>
        </p:txBody>
      </p:sp>
      <p:sp>
        <p:nvSpPr>
          <p:cNvPr id="9" name="TextBox 8"/>
          <p:cNvSpPr txBox="1"/>
          <p:nvPr/>
        </p:nvSpPr>
        <p:spPr>
          <a:xfrm>
            <a:off x="428684" y="2727375"/>
            <a:ext cx="2016224" cy="400110"/>
          </a:xfrm>
          <a:prstGeom prst="rect">
            <a:avLst/>
          </a:prstGeom>
          <a:noFill/>
        </p:spPr>
        <p:txBody>
          <a:bodyPr wrap="square" rtlCol="0">
            <a:spAutoFit/>
          </a:bodyPr>
          <a:lstStyle/>
          <a:p>
            <a:r>
              <a:rPr lang="zh-CN" altLang="en-US" sz="2000" b="1" dirty="0" smtClean="0">
                <a:latin typeface="微软雅黑" panose="020B0503020204020204" pitchFamily="34" charset="-122"/>
                <a:ea typeface="微软雅黑" panose="020B0503020204020204" pitchFamily="34" charset="-122"/>
              </a:rPr>
              <a:t>在此处添加文字</a:t>
            </a:r>
            <a:endParaRPr lang="zh-CN" altLang="en-US" sz="2000" b="1" dirty="0">
              <a:latin typeface="微软雅黑" panose="020B0503020204020204" pitchFamily="34" charset="-122"/>
              <a:ea typeface="微软雅黑" panose="020B0503020204020204" pitchFamily="34" charset="-122"/>
            </a:endParaRPr>
          </a:p>
        </p:txBody>
      </p:sp>
      <p:sp>
        <p:nvSpPr>
          <p:cNvPr id="10" name="TextBox 9"/>
          <p:cNvSpPr txBox="1"/>
          <p:nvPr/>
        </p:nvSpPr>
        <p:spPr>
          <a:xfrm>
            <a:off x="395536" y="3147814"/>
            <a:ext cx="8136904" cy="1815882"/>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在此处添加</a:t>
            </a:r>
            <a:r>
              <a:rPr lang="zh-CN" altLang="en-US" sz="1600" dirty="0" smtClean="0">
                <a:latin typeface="微软雅黑" panose="020B0503020204020204" pitchFamily="34" charset="-122"/>
                <a:ea typeface="微软雅黑" panose="020B0503020204020204" pitchFamily="34" charset="-122"/>
              </a:rPr>
              <a:t>文字</a:t>
            </a:r>
            <a:r>
              <a:rPr lang="zh-CN" altLang="en-US" sz="1600" dirty="0">
                <a:latin typeface="微软雅黑" panose="020B0503020204020204" pitchFamily="34" charset="-122"/>
                <a:ea typeface="微软雅黑" panose="020B0503020204020204" pitchFamily="34" charset="-122"/>
              </a:rPr>
              <a:t>在此处添加文字</a:t>
            </a:r>
          </a:p>
          <a:p>
            <a:r>
              <a:rPr lang="zh-CN" altLang="en-US" sz="1600" dirty="0">
                <a:latin typeface="微软雅黑" panose="020B0503020204020204" pitchFamily="34" charset="-122"/>
                <a:ea typeface="微软雅黑" panose="020B0503020204020204" pitchFamily="34" charset="-122"/>
              </a:rPr>
              <a:t>在此处添加文字</a:t>
            </a:r>
          </a:p>
          <a:p>
            <a:r>
              <a:rPr lang="zh-CN" altLang="en-US" sz="1600" dirty="0">
                <a:latin typeface="微软雅黑" panose="020B0503020204020204" pitchFamily="34" charset="-122"/>
                <a:ea typeface="微软雅黑" panose="020B0503020204020204" pitchFamily="34" charset="-122"/>
              </a:rPr>
              <a:t>在此处添加文字</a:t>
            </a:r>
          </a:p>
          <a:p>
            <a:r>
              <a:rPr lang="zh-CN" altLang="en-US" sz="1600" dirty="0">
                <a:latin typeface="微软雅黑" panose="020B0503020204020204" pitchFamily="34" charset="-122"/>
                <a:ea typeface="微软雅黑" panose="020B0503020204020204" pitchFamily="34" charset="-122"/>
              </a:rPr>
              <a:t>在此处添加</a:t>
            </a:r>
            <a:r>
              <a:rPr lang="zh-CN" altLang="en-US" sz="1600" dirty="0" smtClean="0">
                <a:latin typeface="微软雅黑" panose="020B0503020204020204" pitchFamily="34" charset="-122"/>
                <a:ea typeface="微软雅黑" panose="020B0503020204020204" pitchFamily="34" charset="-122"/>
              </a:rPr>
              <a:t>文字</a:t>
            </a:r>
            <a:r>
              <a:rPr lang="zh-CN" altLang="en-US" sz="1600" dirty="0">
                <a:latin typeface="微软雅黑" panose="020B0503020204020204" pitchFamily="34" charset="-122"/>
                <a:ea typeface="微软雅黑" panose="020B0503020204020204" pitchFamily="34" charset="-122"/>
              </a:rPr>
              <a:t>在此处添加文字在此处添加文字</a:t>
            </a:r>
          </a:p>
          <a:p>
            <a:r>
              <a:rPr lang="zh-CN" altLang="en-US" sz="1600" dirty="0">
                <a:latin typeface="微软雅黑" panose="020B0503020204020204" pitchFamily="34" charset="-122"/>
                <a:ea typeface="微软雅黑" panose="020B0503020204020204" pitchFamily="34" charset="-122"/>
              </a:rPr>
              <a:t>在此处添加文字</a:t>
            </a:r>
          </a:p>
          <a:p>
            <a:r>
              <a:rPr lang="zh-CN" altLang="en-US" sz="1600" dirty="0">
                <a:latin typeface="微软雅黑" panose="020B0503020204020204" pitchFamily="34" charset="-122"/>
                <a:ea typeface="微软雅黑" panose="020B0503020204020204" pitchFamily="34" charset="-122"/>
              </a:rPr>
              <a:t>在此处添加文字</a:t>
            </a:r>
          </a:p>
          <a:p>
            <a:r>
              <a:rPr lang="zh-CN" altLang="en-US" sz="1600" dirty="0">
                <a:latin typeface="微软雅黑" panose="020B0503020204020204" pitchFamily="34" charset="-122"/>
                <a:ea typeface="微软雅黑" panose="020B0503020204020204" pitchFamily="34" charset="-122"/>
              </a:rPr>
              <a:t>在此处添加</a:t>
            </a:r>
            <a:r>
              <a:rPr lang="zh-CN" altLang="en-US" sz="1600" dirty="0" smtClean="0">
                <a:latin typeface="微软雅黑" panose="020B0503020204020204" pitchFamily="34" charset="-122"/>
                <a:ea typeface="微软雅黑" panose="020B0503020204020204" pitchFamily="34" charset="-122"/>
              </a:rPr>
              <a:t>文字</a:t>
            </a:r>
            <a:endParaRPr lang="zh-CN" altLang="en-US" sz="1600" dirty="0">
              <a:latin typeface="微软雅黑" panose="020B0503020204020204" pitchFamily="34" charset="-122"/>
              <a:ea typeface="微软雅黑" panose="020B0503020204020204" pitchFamily="34" charset="-122"/>
            </a:endParaRPr>
          </a:p>
        </p:txBody>
      </p:sp>
      <p:sp>
        <p:nvSpPr>
          <p:cNvPr id="13" name="矩形 3"/>
          <p:cNvSpPr/>
          <p:nvPr/>
        </p:nvSpPr>
        <p:spPr>
          <a:xfrm>
            <a:off x="59138" y="2533348"/>
            <a:ext cx="9012979" cy="2558682"/>
          </a:xfrm>
          <a:custGeom>
            <a:avLst/>
            <a:gdLst/>
            <a:ahLst/>
            <a:cxnLst/>
            <a:rect l="l" t="t" r="r" b="b"/>
            <a:pathLst>
              <a:path w="9001000" h="2088232">
                <a:moveTo>
                  <a:pt x="0" y="0"/>
                </a:moveTo>
                <a:lnTo>
                  <a:pt x="9001000" y="0"/>
                </a:lnTo>
                <a:lnTo>
                  <a:pt x="9001000" y="2088232"/>
                </a:lnTo>
                <a:lnTo>
                  <a:pt x="0" y="2088232"/>
                </a:lnTo>
                <a:close/>
              </a:path>
            </a:pathLst>
          </a:cu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76372682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500" fill="hold"/>
                                        <p:tgtEl>
                                          <p:spTgt spid="13"/>
                                        </p:tgtEl>
                                        <p:attrNameLst>
                                          <p:attrName>ppt_w</p:attrName>
                                        </p:attrNameLst>
                                      </p:cBhvr>
                                      <p:tavLst>
                                        <p:tav tm="0">
                                          <p:val>
                                            <p:fltVal val="0"/>
                                          </p:val>
                                        </p:tav>
                                        <p:tav tm="100000">
                                          <p:val>
                                            <p:strVal val="#ppt_w"/>
                                          </p:val>
                                        </p:tav>
                                      </p:tavLst>
                                    </p:anim>
                                    <p:anim calcmode="lin" valueType="num">
                                      <p:cBhvr>
                                        <p:cTn id="13" dur="500" fill="hold"/>
                                        <p:tgtEl>
                                          <p:spTgt spid="13"/>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500"/>
                                        <p:tgtEl>
                                          <p:spTgt spid="5"/>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par>
                          <p:cTn id="24" fill="hold">
                            <p:stCondLst>
                              <p:cond delay="2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8"/>
                                        </p:tgtEl>
                                        <p:attrNameLst>
                                          <p:attrName>ppt_y</p:attrName>
                                        </p:attrNameLst>
                                      </p:cBhvr>
                                      <p:tavLst>
                                        <p:tav tm="0">
                                          <p:val>
                                            <p:strVal val="#ppt_y"/>
                                          </p:val>
                                        </p:tav>
                                        <p:tav tm="100000">
                                          <p:val>
                                            <p:strVal val="#ppt_y"/>
                                          </p:val>
                                        </p:tav>
                                      </p:tavLst>
                                    </p:anim>
                                    <p:anim calcmode="lin" valueType="num">
                                      <p:cBhvr>
                                        <p:cTn id="29"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8"/>
                                        </p:tgtEl>
                                      </p:cBhvr>
                                    </p:animEffect>
                                  </p:childTnLst>
                                </p:cTn>
                              </p:par>
                            </p:childTnLst>
                          </p:cTn>
                        </p:par>
                        <p:par>
                          <p:cTn id="32" fill="hold">
                            <p:stCondLst>
                              <p:cond delay="4700"/>
                            </p:stCondLst>
                            <p:childTnLst>
                              <p:par>
                                <p:cTn id="33" presetID="42" presetClass="entr" presetSubtype="0"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1000"/>
                                        <p:tgtEl>
                                          <p:spTgt spid="9"/>
                                        </p:tgtEl>
                                      </p:cBhvr>
                                    </p:animEffect>
                                    <p:anim calcmode="lin" valueType="num">
                                      <p:cBhvr>
                                        <p:cTn id="36" dur="1000" fill="hold"/>
                                        <p:tgtEl>
                                          <p:spTgt spid="9"/>
                                        </p:tgtEl>
                                        <p:attrNameLst>
                                          <p:attrName>ppt_x</p:attrName>
                                        </p:attrNameLst>
                                      </p:cBhvr>
                                      <p:tavLst>
                                        <p:tav tm="0">
                                          <p:val>
                                            <p:strVal val="#ppt_x"/>
                                          </p:val>
                                        </p:tav>
                                        <p:tav tm="100000">
                                          <p:val>
                                            <p:strVal val="#ppt_x"/>
                                          </p:val>
                                        </p:tav>
                                      </p:tavLst>
                                    </p:anim>
                                    <p:anim calcmode="lin" valueType="num">
                                      <p:cBhvr>
                                        <p:cTn id="37" dur="1000" fill="hold"/>
                                        <p:tgtEl>
                                          <p:spTgt spid="9"/>
                                        </p:tgtEl>
                                        <p:attrNameLst>
                                          <p:attrName>ppt_y</p:attrName>
                                        </p:attrNameLst>
                                      </p:cBhvr>
                                      <p:tavLst>
                                        <p:tav tm="0">
                                          <p:val>
                                            <p:strVal val="#ppt_y+.1"/>
                                          </p:val>
                                        </p:tav>
                                        <p:tav tm="100000">
                                          <p:val>
                                            <p:strVal val="#ppt_y"/>
                                          </p:val>
                                        </p:tav>
                                      </p:tavLst>
                                    </p:anim>
                                  </p:childTnLst>
                                </p:cTn>
                              </p:par>
                            </p:childTnLst>
                          </p:cTn>
                        </p:par>
                        <p:par>
                          <p:cTn id="38" fill="hold">
                            <p:stCondLst>
                              <p:cond delay="5700"/>
                            </p:stCondLst>
                            <p:childTnLst>
                              <p:par>
                                <p:cTn id="39" presetID="41" presetClass="entr" presetSubtype="0" fill="hold" grpId="0" nodeType="afterEffect">
                                  <p:stCondLst>
                                    <p:cond delay="0"/>
                                  </p:stCondLst>
                                  <p:iterate type="lt">
                                    <p:tmPct val="10000"/>
                                  </p:iterate>
                                  <p:childTnLst>
                                    <p:set>
                                      <p:cBhvr>
                                        <p:cTn id="40" dur="1" fill="hold">
                                          <p:stCondLst>
                                            <p:cond delay="0"/>
                                          </p:stCondLst>
                                        </p:cTn>
                                        <p:tgtEl>
                                          <p:spTgt spid="10"/>
                                        </p:tgtEl>
                                        <p:attrNameLst>
                                          <p:attrName>style.visibility</p:attrName>
                                        </p:attrNameLst>
                                      </p:cBhvr>
                                      <p:to>
                                        <p:strVal val="visible"/>
                                      </p:to>
                                    </p:set>
                                    <p:anim calcmode="lin" valueType="num">
                                      <p:cBhvr>
                                        <p:cTn id="41"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10"/>
                                        </p:tgtEl>
                                        <p:attrNameLst>
                                          <p:attrName>ppt_y</p:attrName>
                                        </p:attrNameLst>
                                      </p:cBhvr>
                                      <p:tavLst>
                                        <p:tav tm="0">
                                          <p:val>
                                            <p:strVal val="#ppt_y"/>
                                          </p:val>
                                        </p:tav>
                                        <p:tav tm="100000">
                                          <p:val>
                                            <p:strVal val="#ppt_y"/>
                                          </p:val>
                                        </p:tav>
                                      </p:tavLst>
                                    </p:anim>
                                    <p:anim calcmode="lin" valueType="num">
                                      <p:cBhvr>
                                        <p:cTn id="43"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p:bldP spid="8" grpId="0"/>
      <p:bldP spid="9" grpId="0"/>
      <p:bldP spid="10" grpId="0"/>
      <p:bldP spid="1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print">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t="14351" b="12265"/>
          <a:stretch/>
        </p:blipFill>
        <p:spPr>
          <a:xfrm>
            <a:off x="0" y="339502"/>
            <a:ext cx="9143999" cy="4488873"/>
          </a:xfrm>
          <a:prstGeom prst="rect">
            <a:avLst/>
          </a:prstGeom>
        </p:spPr>
      </p:pic>
      <p:sp>
        <p:nvSpPr>
          <p:cNvPr id="5" name="矩形 4"/>
          <p:cNvSpPr/>
          <p:nvPr/>
        </p:nvSpPr>
        <p:spPr>
          <a:xfrm>
            <a:off x="6084168" y="-4451"/>
            <a:ext cx="2736304" cy="514350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6948264" y="843558"/>
            <a:ext cx="1224136" cy="1015663"/>
          </a:xfrm>
          <a:prstGeom prst="rect">
            <a:avLst/>
          </a:prstGeom>
          <a:noFill/>
        </p:spPr>
        <p:txBody>
          <a:bodyPr wrap="square" rtlCol="0">
            <a:spAutoFit/>
          </a:bodyPr>
          <a:lstStyle/>
          <a:p>
            <a:r>
              <a:rPr lang="en-US" altLang="zh-CN" sz="6000" b="1" dirty="0" smtClean="0">
                <a:solidFill>
                  <a:schemeClr val="bg1"/>
                </a:solidFill>
                <a:latin typeface="微软雅黑" panose="020B0503020204020204" pitchFamily="34" charset="-122"/>
                <a:ea typeface="微软雅黑" panose="020B0503020204020204" pitchFamily="34" charset="-122"/>
              </a:rPr>
              <a:t>02</a:t>
            </a:r>
            <a:endParaRPr lang="zh-CN" altLang="en-US" sz="6000" b="1" dirty="0">
              <a:solidFill>
                <a:schemeClr val="bg1"/>
              </a:solidFill>
              <a:latin typeface="微软雅黑" panose="020B0503020204020204" pitchFamily="34" charset="-122"/>
              <a:ea typeface="微软雅黑" panose="020B0503020204020204" pitchFamily="34" charset="-122"/>
            </a:endParaRPr>
          </a:p>
        </p:txBody>
      </p:sp>
      <p:sp>
        <p:nvSpPr>
          <p:cNvPr id="7" name="TextBox 6"/>
          <p:cNvSpPr txBox="1"/>
          <p:nvPr/>
        </p:nvSpPr>
        <p:spPr>
          <a:xfrm>
            <a:off x="6502736" y="1995685"/>
            <a:ext cx="1970704" cy="954107"/>
          </a:xfrm>
          <a:prstGeom prst="rect">
            <a:avLst/>
          </a:prstGeom>
          <a:noFill/>
        </p:spPr>
        <p:txBody>
          <a:bodyPr wrap="square" rtlCol="0">
            <a:spAutoFit/>
          </a:bodyPr>
          <a:lstStyle/>
          <a:p>
            <a:pPr algn="ctr"/>
            <a:r>
              <a:rPr lang="zh-CN" altLang="en-US" sz="2800" b="1" dirty="0" smtClean="0">
                <a:solidFill>
                  <a:schemeClr val="bg1"/>
                </a:solidFill>
                <a:latin typeface="微软雅黑" panose="020B0503020204020204" pitchFamily="34" charset="-122"/>
                <a:ea typeface="微软雅黑" panose="020B0503020204020204" pitchFamily="34" charset="-122"/>
              </a:rPr>
              <a:t>在此处输入标题</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8" name="TextBox 7"/>
          <p:cNvSpPr txBox="1"/>
          <p:nvPr/>
        </p:nvSpPr>
        <p:spPr>
          <a:xfrm>
            <a:off x="6372200" y="3291830"/>
            <a:ext cx="2016224" cy="1384995"/>
          </a:xfrm>
          <a:prstGeom prst="rect">
            <a:avLst/>
          </a:prstGeom>
          <a:noFill/>
        </p:spPr>
        <p:txBody>
          <a:bodyPr wrap="squar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在此处输入</a:t>
            </a:r>
            <a:r>
              <a:rPr lang="zh-CN" altLang="en-US" sz="1200" dirty="0" smtClean="0">
                <a:solidFill>
                  <a:schemeClr val="bg1"/>
                </a:solidFill>
                <a:latin typeface="微软雅黑" panose="020B0503020204020204" pitchFamily="34" charset="-122"/>
                <a:ea typeface="微软雅黑" panose="020B0503020204020204" pitchFamily="34" charset="-122"/>
              </a:rPr>
              <a:t>文字</a:t>
            </a:r>
            <a:r>
              <a:rPr lang="zh-CN" altLang="en-US" sz="1200" dirty="0">
                <a:solidFill>
                  <a:schemeClr val="bg1"/>
                </a:solidFill>
                <a:latin typeface="微软雅黑" panose="020B0503020204020204" pitchFamily="34" charset="-122"/>
                <a:ea typeface="微软雅黑" panose="020B0503020204020204" pitchFamily="34" charset="-122"/>
              </a:rPr>
              <a:t>在此处输入文字</a:t>
            </a:r>
          </a:p>
          <a:p>
            <a:r>
              <a:rPr lang="zh-CN" altLang="en-US" sz="1200" dirty="0">
                <a:solidFill>
                  <a:schemeClr val="bg1"/>
                </a:solidFill>
                <a:latin typeface="微软雅黑" panose="020B0503020204020204" pitchFamily="34" charset="-122"/>
                <a:ea typeface="微软雅黑" panose="020B0503020204020204" pitchFamily="34" charset="-122"/>
              </a:rPr>
              <a:t>在此处输入文字</a:t>
            </a:r>
          </a:p>
          <a:p>
            <a:r>
              <a:rPr lang="zh-CN" altLang="en-US" sz="1200" dirty="0">
                <a:solidFill>
                  <a:schemeClr val="bg1"/>
                </a:solidFill>
                <a:latin typeface="微软雅黑" panose="020B0503020204020204" pitchFamily="34" charset="-122"/>
                <a:ea typeface="微软雅黑" panose="020B0503020204020204" pitchFamily="34" charset="-122"/>
              </a:rPr>
              <a:t>在此处输入文字</a:t>
            </a:r>
          </a:p>
          <a:p>
            <a:r>
              <a:rPr lang="zh-CN" altLang="en-US" sz="1200" dirty="0">
                <a:solidFill>
                  <a:schemeClr val="bg1"/>
                </a:solidFill>
                <a:latin typeface="微软雅黑" panose="020B0503020204020204" pitchFamily="34" charset="-122"/>
                <a:ea typeface="微软雅黑" panose="020B0503020204020204" pitchFamily="34" charset="-122"/>
              </a:rPr>
              <a:t>在此处输入文字</a:t>
            </a:r>
          </a:p>
          <a:p>
            <a:r>
              <a:rPr lang="zh-CN" altLang="en-US" sz="1200" dirty="0">
                <a:solidFill>
                  <a:schemeClr val="bg1"/>
                </a:solidFill>
                <a:latin typeface="微软雅黑" panose="020B0503020204020204" pitchFamily="34" charset="-122"/>
                <a:ea typeface="微软雅黑" panose="020B0503020204020204" pitchFamily="34" charset="-122"/>
              </a:rPr>
              <a:t>在此处输入文字</a:t>
            </a:r>
          </a:p>
          <a:p>
            <a:endParaRPr lang="zh-CN" altLang="en-US" sz="1200" dirty="0">
              <a:solidFill>
                <a:schemeClr val="bg1"/>
              </a:solidFill>
              <a:latin typeface="微软雅黑" panose="020B0503020204020204" pitchFamily="34" charset="-122"/>
              <a:ea typeface="微软雅黑" panose="020B0503020204020204" pitchFamily="34" charset="-122"/>
            </a:endParaRPr>
          </a:p>
        </p:txBody>
      </p:sp>
      <p:pic>
        <p:nvPicPr>
          <p:cNvPr id="9" name="图片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18845" y="4258"/>
            <a:ext cx="2306951" cy="859542"/>
          </a:xfrm>
          <a:prstGeom prst="rect">
            <a:avLst/>
          </a:prstGeom>
        </p:spPr>
      </p:pic>
    </p:spTree>
    <p:extLst>
      <p:ext uri="{BB962C8B-B14F-4D97-AF65-F5344CB8AC3E}">
        <p14:creationId xmlns:p14="http://schemas.microsoft.com/office/powerpoint/2010/main" val="15608690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800" decel="100000"/>
                                        <p:tgtEl>
                                          <p:spTgt spid="4"/>
                                        </p:tgtEl>
                                      </p:cBhvr>
                                    </p:animEffect>
                                    <p:anim calcmode="lin" valueType="num">
                                      <p:cBhvr>
                                        <p:cTn id="8" dur="800" decel="100000" fill="hold"/>
                                        <p:tgtEl>
                                          <p:spTgt spid="4"/>
                                        </p:tgtEl>
                                        <p:attrNameLst>
                                          <p:attrName>style.rotation</p:attrName>
                                        </p:attrNameLst>
                                      </p:cBhvr>
                                      <p:tavLst>
                                        <p:tav tm="0">
                                          <p:val>
                                            <p:fltVal val="-90"/>
                                          </p:val>
                                        </p:tav>
                                        <p:tav tm="100000">
                                          <p:val>
                                            <p:fltVal val="0"/>
                                          </p:val>
                                        </p:tav>
                                      </p:tavLst>
                                    </p:anim>
                                    <p:anim calcmode="lin" valueType="num">
                                      <p:cBhvr>
                                        <p:cTn id="9" dur="800" decel="100000" fill="hold"/>
                                        <p:tgtEl>
                                          <p:spTgt spid="4"/>
                                        </p:tgtEl>
                                        <p:attrNameLst>
                                          <p:attrName>ppt_x</p:attrName>
                                        </p:attrNameLst>
                                      </p:cBhvr>
                                      <p:tavLst>
                                        <p:tav tm="0">
                                          <p:val>
                                            <p:strVal val="#ppt_x+0.4"/>
                                          </p:val>
                                        </p:tav>
                                        <p:tav tm="100000">
                                          <p:val>
                                            <p:strVal val="#ppt_x-0.05"/>
                                          </p:val>
                                        </p:tav>
                                      </p:tavLst>
                                    </p:anim>
                                    <p:anim calcmode="lin" valueType="num">
                                      <p:cBhvr>
                                        <p:cTn id="10" dur="800" decel="100000" fill="hold"/>
                                        <p:tgtEl>
                                          <p:spTgt spid="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22" presetClass="entr" presetSubtype="1"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up)">
                                      <p:cBhvr>
                                        <p:cTn id="16" dur="500"/>
                                        <p:tgtEl>
                                          <p:spTgt spid="5"/>
                                        </p:tgtEl>
                                      </p:cBhvr>
                                    </p:animEffect>
                                  </p:childTnLst>
                                </p:cTn>
                              </p:par>
                              <p:par>
                                <p:cTn id="17" presetID="21" presetClass="entr" presetSubtype="3"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heel(3)">
                                      <p:cBhvr>
                                        <p:cTn id="19" dur="2000"/>
                                        <p:tgtEl>
                                          <p:spTgt spid="6"/>
                                        </p:tgtEl>
                                      </p:cBhvr>
                                    </p:animEffect>
                                  </p:childTnLst>
                                </p:cTn>
                              </p:par>
                              <p:par>
                                <p:cTn id="20" presetID="56" presetClass="entr" presetSubtype="0" fill="hold" grpId="0" nodeType="withEffect">
                                  <p:stCondLst>
                                    <p:cond delay="0"/>
                                  </p:stCondLst>
                                  <p:iterate type="lt">
                                    <p:tmPct val="10000"/>
                                  </p:iterate>
                                  <p:childTnLst>
                                    <p:set>
                                      <p:cBhvr>
                                        <p:cTn id="21" dur="1" fill="hold">
                                          <p:stCondLst>
                                            <p:cond delay="0"/>
                                          </p:stCondLst>
                                        </p:cTn>
                                        <p:tgtEl>
                                          <p:spTgt spid="7"/>
                                        </p:tgtEl>
                                        <p:attrNameLst>
                                          <p:attrName>style.visibility</p:attrName>
                                        </p:attrNameLst>
                                      </p:cBhvr>
                                      <p:to>
                                        <p:strVal val="visible"/>
                                      </p:to>
                                    </p:set>
                                    <p:anim by="(-#ppt_w*2)" calcmode="lin" valueType="num">
                                      <p:cBhvr rctx="PPT">
                                        <p:cTn id="22" dur="500" autoRev="1" fill="hold">
                                          <p:stCondLst>
                                            <p:cond delay="0"/>
                                          </p:stCondLst>
                                        </p:cTn>
                                        <p:tgtEl>
                                          <p:spTgt spid="7"/>
                                        </p:tgtEl>
                                        <p:attrNameLst>
                                          <p:attrName>ppt_w</p:attrName>
                                        </p:attrNameLst>
                                      </p:cBhvr>
                                    </p:anim>
                                    <p:anim by="(#ppt_w*0.50)" calcmode="lin" valueType="num">
                                      <p:cBhvr>
                                        <p:cTn id="23" dur="500" decel="50000" autoRev="1" fill="hold">
                                          <p:stCondLst>
                                            <p:cond delay="0"/>
                                          </p:stCondLst>
                                        </p:cTn>
                                        <p:tgtEl>
                                          <p:spTgt spid="7"/>
                                        </p:tgtEl>
                                        <p:attrNameLst>
                                          <p:attrName>ppt_x</p:attrName>
                                        </p:attrNameLst>
                                      </p:cBhvr>
                                    </p:anim>
                                    <p:anim from="(-#ppt_h/2)" to="(#ppt_y)" calcmode="lin" valueType="num">
                                      <p:cBhvr>
                                        <p:cTn id="24" dur="1000" fill="hold">
                                          <p:stCondLst>
                                            <p:cond delay="0"/>
                                          </p:stCondLst>
                                        </p:cTn>
                                        <p:tgtEl>
                                          <p:spTgt spid="7"/>
                                        </p:tgtEl>
                                        <p:attrNameLst>
                                          <p:attrName>ppt_y</p:attrName>
                                        </p:attrNameLst>
                                      </p:cBhvr>
                                    </p:anim>
                                    <p:animRot by="21600000">
                                      <p:cBhvr>
                                        <p:cTn id="25" dur="1000" fill="hold">
                                          <p:stCondLst>
                                            <p:cond delay="0"/>
                                          </p:stCondLst>
                                        </p:cTn>
                                        <p:tgtEl>
                                          <p:spTgt spid="7"/>
                                        </p:tgtEl>
                                        <p:attrNameLst>
                                          <p:attrName>r</p:attrName>
                                        </p:attrNameLst>
                                      </p:cBhvr>
                                    </p:animRot>
                                  </p:childTnLst>
                                </p:cTn>
                              </p:par>
                            </p:childTnLst>
                          </p:cTn>
                        </p:par>
                        <p:par>
                          <p:cTn id="26" fill="hold">
                            <p:stCondLst>
                              <p:cond delay="300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8"/>
                                        </p:tgtEl>
                                        <p:attrNameLst>
                                          <p:attrName>ppt_y</p:attrName>
                                        </p:attrNameLst>
                                      </p:cBhvr>
                                      <p:tavLst>
                                        <p:tav tm="0">
                                          <p:val>
                                            <p:strVal val="#ppt_y"/>
                                          </p:val>
                                        </p:tav>
                                        <p:tav tm="100000">
                                          <p:val>
                                            <p:strVal val="#ppt_y"/>
                                          </p:val>
                                        </p:tav>
                                      </p:tavLst>
                                    </p:anim>
                                    <p:anim calcmode="lin" valueType="num">
                                      <p:cBhvr>
                                        <p:cTn id="31"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8"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298</TotalTime>
  <Words>1425</Words>
  <Application>Microsoft Office PowerPoint</Application>
  <PresentationFormat>全屏显示(16:9)</PresentationFormat>
  <Paragraphs>264</Paragraphs>
  <Slides>27</Slides>
  <Notes>4</Notes>
  <HiddenSlides>0</HiddenSlides>
  <MMClips>0</MMClips>
  <ScaleCrop>false</ScaleCrop>
  <HeadingPairs>
    <vt:vector size="4" baseType="variant">
      <vt:variant>
        <vt:lpstr>主题</vt:lpstr>
      </vt:variant>
      <vt:variant>
        <vt:i4>1</vt:i4>
      </vt:variant>
      <vt:variant>
        <vt:lpstr>幻灯片标题</vt:lpstr>
      </vt:variant>
      <vt:variant>
        <vt:i4>27</vt:i4>
      </vt:variant>
    </vt:vector>
  </HeadingPairs>
  <TitlesOfParts>
    <vt:vector size="28"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李志浩</dc:creator>
  <cp:lastModifiedBy>李志浩</cp:lastModifiedBy>
  <cp:revision>15</cp:revision>
  <dcterms:created xsi:type="dcterms:W3CDTF">2018-03-28T06:07:26Z</dcterms:created>
  <dcterms:modified xsi:type="dcterms:W3CDTF">2018-03-28T11:17:41Z</dcterms:modified>
</cp:coreProperties>
</file>