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7"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2" r:id="rId25"/>
    <p:sldId id="281" r:id="rId26"/>
    <p:sldId id="283" r:id="rId27"/>
    <p:sldId id="284" r:id="rId28"/>
    <p:sldId id="285"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1A"/>
    <a:srgbClr val="FFCF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0" autoAdjust="0"/>
    <p:restoredTop sz="94667" autoAdjust="0"/>
  </p:normalViewPr>
  <p:slideViewPr>
    <p:cSldViewPr>
      <p:cViewPr varScale="1">
        <p:scale>
          <a:sx n="92" d="100"/>
          <a:sy n="92" d="100"/>
        </p:scale>
        <p:origin x="-536" y="-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26C3C-3850-4B4D-9CC4-29F93B30239B}" type="datetimeFigureOut">
              <a:rPr lang="zh-CN" altLang="en-US" smtClean="0"/>
              <a:t>2018/3/30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C45E2A-41E2-4538-AD31-C3689F35F575}" type="slidenum">
              <a:rPr lang="zh-CN" altLang="en-US" smtClean="0"/>
              <a:t>‹#›</a:t>
            </a:fld>
            <a:endParaRPr lang="zh-CN" altLang="en-US"/>
          </a:p>
        </p:txBody>
      </p:sp>
    </p:spTree>
    <p:extLst>
      <p:ext uri="{BB962C8B-B14F-4D97-AF65-F5344CB8AC3E}">
        <p14:creationId xmlns:p14="http://schemas.microsoft.com/office/powerpoint/2010/main" val="1162919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t>12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9C45E2A-41E2-4538-AD31-C3689F35F575}" type="slidenum">
              <a:rPr lang="zh-CN" altLang="en-US" smtClean="0"/>
              <a:t>17</a:t>
            </a:fld>
            <a:endParaRPr lang="zh-CN" altLang="en-US"/>
          </a:p>
        </p:txBody>
      </p:sp>
    </p:spTree>
    <p:extLst>
      <p:ext uri="{BB962C8B-B14F-4D97-AF65-F5344CB8AC3E}">
        <p14:creationId xmlns:p14="http://schemas.microsoft.com/office/powerpoint/2010/main" val="3271819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431673"/>
      </p:ext>
    </p:extLst>
  </p:cSld>
  <p:clrMapOvr>
    <a:masterClrMapping/>
  </p:clrMapOvr>
  <p:transition spd="slow">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9302535"/>
      </p:ext>
    </p:extLst>
  </p:cSld>
  <p:clrMapOvr>
    <a:masterClrMapping/>
  </p:clrMapOvr>
  <p:transition spd="slow">
    <p:pull/>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2018/3/30</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a:off x="755576" y="2859782"/>
            <a:ext cx="5688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749" y="1"/>
            <a:ext cx="7030666" cy="5143500"/>
          </a:xfrm>
          <a:prstGeom prst="rect">
            <a:avLst/>
          </a:prstGeom>
        </p:spPr>
      </p:pic>
      <p:sp>
        <p:nvSpPr>
          <p:cNvPr id="14" name="流程图: 卡片 13"/>
          <p:cNvSpPr/>
          <p:nvPr/>
        </p:nvSpPr>
        <p:spPr>
          <a:xfrm>
            <a:off x="3995936" y="10503"/>
            <a:ext cx="5148065" cy="5132997"/>
          </a:xfrm>
          <a:custGeom>
            <a:avLst/>
            <a:gdLst/>
            <a:ahLst/>
            <a:cxnLst/>
            <a:rect l="l" t="t" r="r" b="b"/>
            <a:pathLst>
              <a:path w="5148065" h="5132997">
                <a:moveTo>
                  <a:pt x="3041178" y="0"/>
                </a:moveTo>
                <a:lnTo>
                  <a:pt x="5148065" y="0"/>
                </a:lnTo>
                <a:lnTo>
                  <a:pt x="5148065" y="5132997"/>
                </a:lnTo>
                <a:lnTo>
                  <a:pt x="0" y="5132997"/>
                </a:lnTo>
                <a:lnTo>
                  <a:pt x="0" y="5106050"/>
                </a:lnTo>
                <a:lnTo>
                  <a:pt x="253" y="5107845"/>
                </a:lnTo>
                <a:close/>
              </a:path>
            </a:pathLst>
          </a:cu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19872" y="1131590"/>
            <a:ext cx="4320480" cy="2664296"/>
          </a:xfrm>
          <a:prstGeom prst="rect">
            <a:avLst/>
          </a:prstGeom>
          <a:solidFill>
            <a:schemeClr val="tx1">
              <a:lumMod val="65000"/>
              <a:lumOff val="3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966804" y="1491630"/>
            <a:ext cx="3600400" cy="584775"/>
          </a:xfrm>
          <a:prstGeom prst="rect">
            <a:avLst/>
          </a:prstGeom>
          <a:noFill/>
        </p:spPr>
        <p:txBody>
          <a:bodyPr wrap="square" rtlCol="0">
            <a:spAutoFit/>
          </a:bodyPr>
          <a:lstStyle/>
          <a:p>
            <a:r>
              <a:rPr lang="zh-CN" altLang="en-US" sz="3200" b="1" dirty="0" smtClean="0">
                <a:solidFill>
                  <a:srgbClr val="FFFF00"/>
                </a:solidFill>
                <a:latin typeface="微软雅黑" panose="020B0503020204020204" pitchFamily="34" charset="-122"/>
                <a:ea typeface="微软雅黑" panose="020B0503020204020204" pitchFamily="34" charset="-122"/>
              </a:rPr>
              <a:t>在此输入文字</a:t>
            </a:r>
            <a:endParaRPr lang="zh-CN" altLang="en-US" sz="3200" b="1" dirty="0">
              <a:solidFill>
                <a:srgbClr val="FFFF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615281" y="2355726"/>
            <a:ext cx="3996444" cy="1815882"/>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输入为文字</a:t>
            </a:r>
          </a:p>
          <a:p>
            <a:endParaRPr lang="zh-CN" altLang="en-US" sz="1600" dirty="0">
              <a:solidFill>
                <a:schemeClr val="bg1"/>
              </a:solidFill>
              <a:latin typeface="微软雅黑" panose="020B0503020204020204" pitchFamily="34" charset="-122"/>
              <a:ea typeface="微软雅黑" panose="020B0503020204020204" pitchFamily="34" charset="-122"/>
            </a:endParaRPr>
          </a:p>
          <a:p>
            <a:endParaRPr lang="zh-CN" altLang="en-US" sz="1600" dirty="0">
              <a:solidFill>
                <a:schemeClr val="bg1"/>
              </a:solidFill>
              <a:latin typeface="微软雅黑" panose="020B0503020204020204" pitchFamily="34" charset="-122"/>
              <a:ea typeface="微软雅黑" panose="020B0503020204020204" pitchFamily="34" charset="-122"/>
            </a:endParaRP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7236296" y="692469"/>
            <a:ext cx="900608" cy="900608"/>
          </a:xfrm>
          <a:custGeom>
            <a:avLst/>
            <a:gdLst/>
            <a:ahLst/>
            <a:cxnLst/>
            <a:rect l="l" t="t" r="r" b="b"/>
            <a:pathLst>
              <a:path w="1225152" h="1225152">
                <a:moveTo>
                  <a:pt x="612576" y="252536"/>
                </a:moveTo>
                <a:cubicBezTo>
                  <a:pt x="413731" y="252536"/>
                  <a:pt x="252536" y="413731"/>
                  <a:pt x="252536" y="612576"/>
                </a:cubicBezTo>
                <a:cubicBezTo>
                  <a:pt x="252536" y="811421"/>
                  <a:pt x="413731" y="972616"/>
                  <a:pt x="612576" y="972616"/>
                </a:cubicBezTo>
                <a:cubicBezTo>
                  <a:pt x="811421" y="972616"/>
                  <a:pt x="972616" y="811421"/>
                  <a:pt x="972616" y="612576"/>
                </a:cubicBezTo>
                <a:cubicBezTo>
                  <a:pt x="972616" y="413731"/>
                  <a:pt x="811421" y="252536"/>
                  <a:pt x="612576" y="252536"/>
                </a:cubicBezTo>
                <a:close/>
                <a:moveTo>
                  <a:pt x="612576" y="0"/>
                </a:moveTo>
                <a:cubicBezTo>
                  <a:pt x="950892" y="0"/>
                  <a:pt x="1225152" y="274260"/>
                  <a:pt x="1225152" y="612576"/>
                </a:cubicBezTo>
                <a:cubicBezTo>
                  <a:pt x="1225152" y="950892"/>
                  <a:pt x="950892" y="1225152"/>
                  <a:pt x="612576" y="1225152"/>
                </a:cubicBezTo>
                <a:cubicBezTo>
                  <a:pt x="274260" y="1225152"/>
                  <a:pt x="0" y="950892"/>
                  <a:pt x="0" y="612576"/>
                </a:cubicBezTo>
                <a:cubicBezTo>
                  <a:pt x="0" y="274260"/>
                  <a:pt x="274260" y="0"/>
                  <a:pt x="6125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8"/>
          <p:cNvSpPr/>
          <p:nvPr/>
        </p:nvSpPr>
        <p:spPr>
          <a:xfrm>
            <a:off x="2969568" y="3345582"/>
            <a:ext cx="900608" cy="900608"/>
          </a:xfrm>
          <a:custGeom>
            <a:avLst/>
            <a:gdLst/>
            <a:ahLst/>
            <a:cxnLst/>
            <a:rect l="l" t="t" r="r" b="b"/>
            <a:pathLst>
              <a:path w="1225152" h="1225152">
                <a:moveTo>
                  <a:pt x="612576" y="252536"/>
                </a:moveTo>
                <a:cubicBezTo>
                  <a:pt x="413731" y="252536"/>
                  <a:pt x="252536" y="413731"/>
                  <a:pt x="252536" y="612576"/>
                </a:cubicBezTo>
                <a:cubicBezTo>
                  <a:pt x="252536" y="811421"/>
                  <a:pt x="413731" y="972616"/>
                  <a:pt x="612576" y="972616"/>
                </a:cubicBezTo>
                <a:cubicBezTo>
                  <a:pt x="811421" y="972616"/>
                  <a:pt x="972616" y="811421"/>
                  <a:pt x="972616" y="612576"/>
                </a:cubicBezTo>
                <a:cubicBezTo>
                  <a:pt x="972616" y="413731"/>
                  <a:pt x="811421" y="252536"/>
                  <a:pt x="612576" y="252536"/>
                </a:cubicBezTo>
                <a:close/>
                <a:moveTo>
                  <a:pt x="612576" y="0"/>
                </a:moveTo>
                <a:cubicBezTo>
                  <a:pt x="950892" y="0"/>
                  <a:pt x="1225152" y="274260"/>
                  <a:pt x="1225152" y="612576"/>
                </a:cubicBezTo>
                <a:cubicBezTo>
                  <a:pt x="1225152" y="950892"/>
                  <a:pt x="950892" y="1225152"/>
                  <a:pt x="612576" y="1225152"/>
                </a:cubicBezTo>
                <a:cubicBezTo>
                  <a:pt x="274260" y="1225152"/>
                  <a:pt x="0" y="950892"/>
                  <a:pt x="0" y="612576"/>
                </a:cubicBezTo>
                <a:cubicBezTo>
                  <a:pt x="0" y="274260"/>
                  <a:pt x="274260" y="0"/>
                  <a:pt x="612576" y="0"/>
                </a:cubicBezTo>
                <a:close/>
              </a:path>
            </a:pathLst>
          </a:cu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9" y="370710"/>
            <a:ext cx="2042150" cy="76088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2328941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1+#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ppt_w</p:attrName>
                                        </p:attrNameLst>
                                      </p:cBhvr>
                                      <p:tavLst>
                                        <p:tav tm="0">
                                          <p:val>
                                            <p:fltVal val="0"/>
                                          </p:val>
                                        </p:tav>
                                        <p:tav tm="100000">
                                          <p:val>
                                            <p:strVal val="#ppt_w"/>
                                          </p:val>
                                        </p:tav>
                                      </p:tavLst>
                                    </p:anim>
                                    <p:anim calcmode="lin" valueType="num">
                                      <p:cBhvr>
                                        <p:cTn id="16" dur="750" fill="hold"/>
                                        <p:tgtEl>
                                          <p:spTgt spid="16"/>
                                        </p:tgtEl>
                                        <p:attrNameLst>
                                          <p:attrName>ppt_h</p:attrName>
                                        </p:attrNameLst>
                                      </p:cBhvr>
                                      <p:tavLst>
                                        <p:tav tm="0">
                                          <p:val>
                                            <p:fltVal val="0"/>
                                          </p:val>
                                        </p:tav>
                                        <p:tav tm="100000">
                                          <p:val>
                                            <p:strVal val="#ppt_h"/>
                                          </p:val>
                                        </p:tav>
                                      </p:tavLst>
                                    </p:anim>
                                    <p:anim calcmode="lin" valueType="num">
                                      <p:cBhvr>
                                        <p:cTn id="17" dur="750" fill="hold"/>
                                        <p:tgtEl>
                                          <p:spTgt spid="16"/>
                                        </p:tgtEl>
                                        <p:attrNameLst>
                                          <p:attrName>style.rotation</p:attrName>
                                        </p:attrNameLst>
                                      </p:cBhvr>
                                      <p:tavLst>
                                        <p:tav tm="0">
                                          <p:val>
                                            <p:fltVal val="360"/>
                                          </p:val>
                                        </p:tav>
                                        <p:tav tm="100000">
                                          <p:val>
                                            <p:fltVal val="0"/>
                                          </p:val>
                                        </p:tav>
                                      </p:tavLst>
                                    </p:anim>
                                    <p:animEffect transition="in" filter="fade">
                                      <p:cBhvr>
                                        <p:cTn id="18" dur="750"/>
                                        <p:tgtEl>
                                          <p:spTgt spid="16"/>
                                        </p:tgtEl>
                                      </p:cBhvr>
                                    </p:animEffect>
                                  </p:childTnLst>
                                </p:cTn>
                              </p:par>
                              <p:par>
                                <p:cTn id="19" presetID="45"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250"/>
                                        <p:tgtEl>
                                          <p:spTgt spid="19"/>
                                        </p:tgtEl>
                                      </p:cBhvr>
                                    </p:animEffect>
                                    <p:anim calcmode="lin" valueType="num">
                                      <p:cBhvr>
                                        <p:cTn id="22" dur="1250" fill="hold"/>
                                        <p:tgtEl>
                                          <p:spTgt spid="19"/>
                                        </p:tgtEl>
                                        <p:attrNameLst>
                                          <p:attrName>ppt_w</p:attrName>
                                        </p:attrNameLst>
                                      </p:cBhvr>
                                      <p:tavLst>
                                        <p:tav tm="0" fmla="#ppt_w*sin(2.5*pi*$)">
                                          <p:val>
                                            <p:fltVal val="0"/>
                                          </p:val>
                                        </p:tav>
                                        <p:tav tm="100000">
                                          <p:val>
                                            <p:fltVal val="1"/>
                                          </p:val>
                                        </p:tav>
                                      </p:tavLst>
                                    </p:anim>
                                    <p:anim calcmode="lin" valueType="num">
                                      <p:cBhvr>
                                        <p:cTn id="23" dur="1250" fill="hold"/>
                                        <p:tgtEl>
                                          <p:spTgt spid="19"/>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250"/>
                                        <p:tgtEl>
                                          <p:spTgt spid="21"/>
                                        </p:tgtEl>
                                      </p:cBhvr>
                                    </p:animEffect>
                                    <p:anim calcmode="lin" valueType="num">
                                      <p:cBhvr>
                                        <p:cTn id="27" dur="1250" fill="hold"/>
                                        <p:tgtEl>
                                          <p:spTgt spid="21"/>
                                        </p:tgtEl>
                                        <p:attrNameLst>
                                          <p:attrName>ppt_w</p:attrName>
                                        </p:attrNameLst>
                                      </p:cBhvr>
                                      <p:tavLst>
                                        <p:tav tm="0" fmla="#ppt_w*sin(2.5*pi*$)">
                                          <p:val>
                                            <p:fltVal val="0"/>
                                          </p:val>
                                        </p:tav>
                                        <p:tav tm="100000">
                                          <p:val>
                                            <p:fltVal val="1"/>
                                          </p:val>
                                        </p:tav>
                                      </p:tavLst>
                                    </p:anim>
                                    <p:anim calcmode="lin" valueType="num">
                                      <p:cBhvr>
                                        <p:cTn id="28" dur="1250" fill="hold"/>
                                        <p:tgtEl>
                                          <p:spTgt spid="21"/>
                                        </p:tgtEl>
                                        <p:attrNameLst>
                                          <p:attrName>ppt_h</p:attrName>
                                        </p:attrNameLst>
                                      </p:cBhvr>
                                      <p:tavLst>
                                        <p:tav tm="0">
                                          <p:val>
                                            <p:strVal val="#ppt_h"/>
                                          </p:val>
                                        </p:tav>
                                        <p:tav tm="100000">
                                          <p:val>
                                            <p:strVal val="#ppt_h"/>
                                          </p:val>
                                        </p:tav>
                                      </p:tavLst>
                                    </p:anim>
                                  </p:childTnLst>
                                </p:cTn>
                              </p:par>
                              <p:par>
                                <p:cTn id="29" presetID="14" presetClass="entr" presetSubtype="1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1250"/>
                                        <p:tgtEl>
                                          <p:spTgt spid="17"/>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8"/>
                                        </p:tgtEl>
                                        <p:attrNameLst>
                                          <p:attrName>ppt_y</p:attrName>
                                        </p:attrNameLst>
                                      </p:cBhvr>
                                      <p:tavLst>
                                        <p:tav tm="0">
                                          <p:val>
                                            <p:strVal val="#ppt_y"/>
                                          </p:val>
                                        </p:tav>
                                        <p:tav tm="100000">
                                          <p:val>
                                            <p:strVal val="#ppt_y"/>
                                          </p:val>
                                        </p:tav>
                                      </p:tavLst>
                                    </p:anim>
                                    <p:anim calcmode="lin" valueType="num">
                                      <p:cBhvr>
                                        <p:cTn id="3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P spid="18" grpId="0"/>
      <p:bldP spid="19" grpId="0" animBg="1"/>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3131840"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967888" y="1091269"/>
            <a:ext cx="3591759" cy="3096344"/>
          </a:xfrm>
          <a:prstGeom prst="triangle">
            <a:avLst/>
          </a:prstGeom>
          <a:blipFill dpi="0" rotWithShape="1">
            <a:blip r:embed="rId2">
              <a:extLst>
                <a:ext uri="{28A0092B-C50C-407E-A947-70E740481C1C}">
                  <a14:useLocalDpi xmlns:a14="http://schemas.microsoft.com/office/drawing/2010/main" val="0"/>
                </a:ext>
              </a:extLst>
            </a:blip>
            <a:srcRect/>
            <a:stretch>
              <a:fillRect/>
            </a:stretch>
          </a:blipFill>
          <a:ln w="254000">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12360" y="267494"/>
            <a:ext cx="936104" cy="769441"/>
          </a:xfrm>
          <a:prstGeom prst="rect">
            <a:avLst/>
          </a:prstGeom>
          <a:noFill/>
        </p:spPr>
        <p:txBody>
          <a:bodyPr wrap="square" rtlCol="0">
            <a:spAutoFit/>
          </a:bodyPr>
          <a:lstStyle/>
          <a:p>
            <a:r>
              <a:rPr lang="en-US" altLang="zh-CN" sz="4400" b="1" dirty="0" smtClean="0">
                <a:latin typeface="微软雅黑" panose="020B0503020204020204" pitchFamily="34" charset="-122"/>
                <a:ea typeface="微软雅黑" panose="020B0503020204020204" pitchFamily="34" charset="-122"/>
              </a:rPr>
              <a:t>02</a:t>
            </a:r>
            <a:endParaRPr lang="zh-CN" altLang="en-US" sz="4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7884368" y="1007070"/>
            <a:ext cx="936104" cy="400110"/>
          </a:xfrm>
          <a:prstGeom prst="rect">
            <a:avLst/>
          </a:prstGeom>
          <a:noFill/>
        </p:spPr>
        <p:txBody>
          <a:bodyPr wrap="square" rtlCol="0">
            <a:spAutoFit/>
          </a:bodyPr>
          <a:lstStyle/>
          <a:p>
            <a:r>
              <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rPr>
              <a:t>PART</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8748464" y="2499742"/>
            <a:ext cx="0" cy="2016224"/>
          </a:xfrm>
          <a:prstGeom prst="line">
            <a:avLst/>
          </a:prstGeom>
          <a:ln w="5715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a:off x="8460432" y="1635646"/>
            <a:ext cx="288032" cy="288032"/>
          </a:xfrm>
          <a:prstGeom prst="straightConnector1">
            <a:avLst/>
          </a:prstGeom>
          <a:ln w="57150">
            <a:solidFill>
              <a:srgbClr val="E6E61A"/>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48264" y="2562458"/>
            <a:ext cx="172819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sp>
        <p:nvSpPr>
          <p:cNvPr id="21" name="椭圆 20"/>
          <p:cNvSpPr/>
          <p:nvPr/>
        </p:nvSpPr>
        <p:spPr>
          <a:xfrm>
            <a:off x="7740352" y="3212481"/>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996051" y="3208823"/>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57164" y="3208822"/>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6156176" y="3653611"/>
            <a:ext cx="2324352"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输入文字</a:t>
            </a:r>
          </a:p>
          <a:p>
            <a:endParaRPr lang="zh-CN" altLang="en-US" sz="1200" dirty="0">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80362"/>
            <a:ext cx="2218828" cy="826708"/>
          </a:xfrm>
          <a:prstGeom prst="rect">
            <a:avLst/>
          </a:prstGeom>
        </p:spPr>
      </p:pic>
    </p:spTree>
    <p:extLst>
      <p:ext uri="{BB962C8B-B14F-4D97-AF65-F5344CB8AC3E}">
        <p14:creationId xmlns:p14="http://schemas.microsoft.com/office/powerpoint/2010/main" val="16126599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6" presetClass="entr" presetSubtype="16"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circle(in)">
                                      <p:cBhvr>
                                        <p:cTn id="26" dur="2000"/>
                                        <p:tgtEl>
                                          <p:spTgt spid="15"/>
                                        </p:tgtEl>
                                      </p:cBhvr>
                                    </p:animEffect>
                                  </p:childTnLst>
                                </p:cTn>
                              </p:par>
                              <p:par>
                                <p:cTn id="27" presetID="22" presetClass="entr" presetSubtype="1"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par>
                                <p:cTn id="30" presetID="56" presetClass="entr" presetSubtype="0" fill="hold" grpId="0" nodeType="withEffect">
                                  <p:stCondLst>
                                    <p:cond delay="0"/>
                                  </p:stCondLst>
                                  <p:iterate type="lt">
                                    <p:tmPct val="10000"/>
                                  </p:iterate>
                                  <p:childTnLst>
                                    <p:set>
                                      <p:cBhvr>
                                        <p:cTn id="31" dur="1" fill="hold">
                                          <p:stCondLst>
                                            <p:cond delay="0"/>
                                          </p:stCondLst>
                                        </p:cTn>
                                        <p:tgtEl>
                                          <p:spTgt spid="18"/>
                                        </p:tgtEl>
                                        <p:attrNameLst>
                                          <p:attrName>style.visibility</p:attrName>
                                        </p:attrNameLst>
                                      </p:cBhvr>
                                      <p:to>
                                        <p:strVal val="visible"/>
                                      </p:to>
                                    </p:set>
                                    <p:anim by="(-#ppt_w*2)" calcmode="lin" valueType="num">
                                      <p:cBhvr rctx="PPT">
                                        <p:cTn id="32" dur="500" autoRev="1" fill="hold">
                                          <p:stCondLst>
                                            <p:cond delay="0"/>
                                          </p:stCondLst>
                                        </p:cTn>
                                        <p:tgtEl>
                                          <p:spTgt spid="18"/>
                                        </p:tgtEl>
                                        <p:attrNameLst>
                                          <p:attrName>ppt_w</p:attrName>
                                        </p:attrNameLst>
                                      </p:cBhvr>
                                    </p:anim>
                                    <p:anim by="(#ppt_w*0.50)" calcmode="lin" valueType="num">
                                      <p:cBhvr>
                                        <p:cTn id="33" dur="500" decel="50000" autoRev="1" fill="hold">
                                          <p:stCondLst>
                                            <p:cond delay="0"/>
                                          </p:stCondLst>
                                        </p:cTn>
                                        <p:tgtEl>
                                          <p:spTgt spid="18"/>
                                        </p:tgtEl>
                                        <p:attrNameLst>
                                          <p:attrName>ppt_x</p:attrName>
                                        </p:attrNameLst>
                                      </p:cBhvr>
                                    </p:anim>
                                    <p:anim from="(-#ppt_h/2)" to="(#ppt_y)" calcmode="lin" valueType="num">
                                      <p:cBhvr>
                                        <p:cTn id="34" dur="1000" fill="hold">
                                          <p:stCondLst>
                                            <p:cond delay="0"/>
                                          </p:stCondLst>
                                        </p:cTn>
                                        <p:tgtEl>
                                          <p:spTgt spid="18"/>
                                        </p:tgtEl>
                                        <p:attrNameLst>
                                          <p:attrName>ppt_y</p:attrName>
                                        </p:attrNameLst>
                                      </p:cBhvr>
                                    </p:anim>
                                    <p:animRot by="21600000">
                                      <p:cBhvr>
                                        <p:cTn id="35" dur="1000" fill="hold">
                                          <p:stCondLst>
                                            <p:cond delay="0"/>
                                          </p:stCondLst>
                                        </p:cTn>
                                        <p:tgtEl>
                                          <p:spTgt spid="18"/>
                                        </p:tgtEl>
                                        <p:attrNameLst>
                                          <p:attrName>r</p:attrName>
                                        </p:attrNameLst>
                                      </p:cBhvr>
                                    </p:animRot>
                                  </p:childTnLst>
                                </p:cTn>
                              </p:par>
                              <p:par>
                                <p:cTn id="36" presetID="2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anim calcmode="lin" valueType="num">
                                      <p:cBhvr>
                                        <p:cTn id="5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18" grpId="0"/>
      <p:bldP spid="21" grpId="0" animBg="1"/>
      <p:bldP spid="22" grpId="0" animBg="1"/>
      <p:bldP spid="23"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611560" y="496103"/>
            <a:ext cx="3741139"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黑体简体" pitchFamily="2" charset="-122"/>
                <a:ea typeface="方正黑体简体" pitchFamily="2" charset="-122"/>
              </a:rPr>
              <a:t>在此输入您的标题内容</a:t>
            </a:r>
          </a:p>
        </p:txBody>
      </p:sp>
      <p:pic>
        <p:nvPicPr>
          <p:cNvPr id="29" name="图片 3"/>
          <p:cNvPicPr>
            <a:picLocks noChangeAspect="1" noChangeArrowheads="1"/>
          </p:cNvPicPr>
          <p:nvPr/>
        </p:nvPicPr>
        <p:blipFill>
          <a:blip r:embed="rId3" cstate="print">
            <a:extLst>
              <a:ext uri="{28A0092B-C50C-407E-A947-70E740481C1C}">
                <a14:useLocalDpi xmlns:a14="http://schemas.microsoft.com/office/drawing/2010/main" val="0"/>
              </a:ext>
            </a:extLst>
          </a:blip>
          <a:srcRect l="22171" t="-574" r="572" b="4189"/>
          <a:stretch>
            <a:fillRect/>
          </a:stretch>
        </p:blipFill>
        <p:spPr bwMode="auto">
          <a:xfrm>
            <a:off x="320279" y="1473994"/>
            <a:ext cx="2307431" cy="2880122"/>
          </a:xfrm>
          <a:prstGeom prst="rect">
            <a:avLst/>
          </a:prstGeom>
          <a:noFill/>
          <a:ln>
            <a:noFill/>
          </a:ln>
          <a:effectLst>
            <a:outerShdw sx="102000" sy="102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5"/>
          <p:cNvSpPr>
            <a:spLocks noChangeArrowheads="1"/>
          </p:cNvSpPr>
          <p:nvPr/>
        </p:nvSpPr>
        <p:spPr bwMode="auto">
          <a:xfrm>
            <a:off x="2765822" y="1503760"/>
            <a:ext cx="6076950" cy="709613"/>
          </a:xfrm>
          <a:prstGeom prst="rect">
            <a:avLst/>
          </a:prstGeom>
          <a:solidFill>
            <a:srgbClr val="E6E61A"/>
          </a:solidFill>
          <a:ln>
            <a:noFill/>
          </a:ln>
          <a:extLst/>
        </p:spPr>
        <p:txBody>
          <a:bodyPr lIns="68580" tIns="34290" rIns="68580" bIns="34290" anchor="ct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300">
              <a:solidFill>
                <a:srgbClr val="000000"/>
              </a:solidFill>
            </a:endParaRPr>
          </a:p>
        </p:txBody>
      </p:sp>
      <p:sp>
        <p:nvSpPr>
          <p:cNvPr id="31" name="矩形 6"/>
          <p:cNvSpPr>
            <a:spLocks noChangeArrowheads="1"/>
          </p:cNvSpPr>
          <p:nvPr/>
        </p:nvSpPr>
        <p:spPr bwMode="auto">
          <a:xfrm>
            <a:off x="2765822" y="2295525"/>
            <a:ext cx="6076950" cy="2037160"/>
          </a:xfrm>
          <a:prstGeom prst="rect">
            <a:avLst/>
          </a:prstGeom>
          <a:solidFill>
            <a:srgbClr val="FFFFFF"/>
          </a:solidFill>
          <a:ln w="12700" cmpd="sng">
            <a:solidFill>
              <a:srgbClr val="ADBACA"/>
            </a:solidFill>
            <a:miter lim="800000"/>
          </a:ln>
        </p:spPr>
        <p:txBody>
          <a:bodyPr lIns="68580" tIns="34290" rIns="68580" bIns="34290" anchor="ct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300">
              <a:solidFill>
                <a:srgbClr val="000000"/>
              </a:solidFill>
            </a:endParaRPr>
          </a:p>
        </p:txBody>
      </p:sp>
      <p:sp>
        <p:nvSpPr>
          <p:cNvPr id="32" name="矩形 7"/>
          <p:cNvSpPr>
            <a:spLocks noChangeArrowheads="1"/>
          </p:cNvSpPr>
          <p:nvPr/>
        </p:nvSpPr>
        <p:spPr bwMode="auto">
          <a:xfrm>
            <a:off x="2962276" y="1689497"/>
            <a:ext cx="5570164" cy="40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2400" b="1" dirty="0" smtClean="0">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24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矩形 8"/>
          <p:cNvSpPr>
            <a:spLocks noChangeArrowheads="1"/>
          </p:cNvSpPr>
          <p:nvPr/>
        </p:nvSpPr>
        <p:spPr bwMode="auto">
          <a:xfrm>
            <a:off x="2993697" y="2969419"/>
            <a:ext cx="5754767" cy="236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dirty="0" smtClean="0">
                <a:solidFill>
                  <a:srgbClr val="445469"/>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4" name="矩形 9"/>
          <p:cNvSpPr>
            <a:spLocks noChangeArrowheads="1"/>
          </p:cNvSpPr>
          <p:nvPr/>
        </p:nvSpPr>
        <p:spPr bwMode="auto">
          <a:xfrm>
            <a:off x="2993697" y="3469481"/>
            <a:ext cx="5754767" cy="236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1400" dirty="0" smtClean="0">
                <a:solidFill>
                  <a:srgbClr val="445469"/>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TextBox 13"/>
          <p:cNvSpPr txBox="1">
            <a:spLocks noChangeArrowheads="1"/>
          </p:cNvSpPr>
          <p:nvPr/>
        </p:nvSpPr>
        <p:spPr bwMode="auto">
          <a:xfrm>
            <a:off x="2843808" y="2664618"/>
            <a:ext cx="145114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在此输入标题</a:t>
            </a:r>
            <a:endParaRPr lang="en-US" altLang="zh-CN"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27016" y="155922"/>
            <a:ext cx="1999891" cy="745135"/>
          </a:xfrm>
          <a:prstGeom prst="rect">
            <a:avLst/>
          </a:prstGeom>
        </p:spPr>
      </p:pic>
    </p:spTree>
    <p:extLst>
      <p:ext uri="{BB962C8B-B14F-4D97-AF65-F5344CB8AC3E}">
        <p14:creationId xmlns:p14="http://schemas.microsoft.com/office/powerpoint/2010/main" val="74473280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par>
                                <p:cTn id="8" presetID="2" presetClass="entr" presetSubtype="9"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ppt_x"/>
                                          </p:val>
                                        </p:tav>
                                        <p:tav tm="100000">
                                          <p:val>
                                            <p:strVal val="#ppt_x"/>
                                          </p:val>
                                        </p:tav>
                                      </p:tavLst>
                                    </p:anim>
                                    <p:anim calcmode="lin" valueType="num">
                                      <p:cBhvr additive="base">
                                        <p:cTn id="19" dur="500" fill="hold"/>
                                        <p:tgtEl>
                                          <p:spTgt spid="32"/>
                                        </p:tgtEl>
                                        <p:attrNameLst>
                                          <p:attrName>ppt_y</p:attrName>
                                        </p:attrNameLst>
                                      </p:cBhvr>
                                      <p:tavLst>
                                        <p:tav tm="0">
                                          <p:val>
                                            <p:strVal val="0-#ppt_h/2"/>
                                          </p:val>
                                        </p:tav>
                                        <p:tav tm="100000">
                                          <p:val>
                                            <p:strVal val="#ppt_y"/>
                                          </p:val>
                                        </p:tav>
                                      </p:tavLst>
                                    </p:anim>
                                  </p:childTnLst>
                                </p:cTn>
                              </p:par>
                              <p:par>
                                <p:cTn id="20" presetID="21" presetClass="entr" presetSubtype="1"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heel(1)">
                                      <p:cBhvr>
                                        <p:cTn id="22" dur="1250"/>
                                        <p:tgtEl>
                                          <p:spTgt spid="31"/>
                                        </p:tgtEl>
                                      </p:cBhvr>
                                    </p:animEffect>
                                  </p:childTnLst>
                                </p:cTn>
                              </p:par>
                              <p:par>
                                <p:cTn id="23" presetID="23" presetClass="entr" presetSubtype="16"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animBg="1"/>
      <p:bldP spid="31" grpId="0" animBg="1"/>
      <p:bldP spid="32" grpId="0"/>
      <p:bldP spid="33" grpId="0"/>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768378" y="389671"/>
            <a:ext cx="3741139" cy="46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anose="020B0604020202020204" pitchFamily="34" charset="0"/>
                <a:ea typeface="宋体" panose="02010600030101010101" pitchFamily="2" charset="-122"/>
              </a:defRPr>
            </a:lvl1pPr>
            <a:lvl2pPr marL="742950" indent="-285750" eaLnBrk="0" hangingPunct="0">
              <a:defRPr i="1">
                <a:solidFill>
                  <a:schemeClr val="tx1"/>
                </a:solidFill>
                <a:latin typeface="Arial" panose="020B0604020202020204" pitchFamily="34" charset="0"/>
                <a:ea typeface="宋体" panose="02010600030101010101" pitchFamily="2" charset="-122"/>
              </a:defRPr>
            </a:lvl2pPr>
            <a:lvl3pPr marL="1143000" indent="-228600" eaLnBrk="0" hangingPunct="0">
              <a:defRPr i="1">
                <a:solidFill>
                  <a:schemeClr val="tx1"/>
                </a:solidFill>
                <a:latin typeface="Arial" panose="020B0604020202020204" pitchFamily="34" charset="0"/>
                <a:ea typeface="宋体" panose="02010600030101010101" pitchFamily="2" charset="-122"/>
              </a:defRPr>
            </a:lvl3pPr>
            <a:lvl4pPr marL="1600200" indent="-228600" eaLnBrk="0" hangingPunct="0">
              <a:defRPr i="1">
                <a:solidFill>
                  <a:schemeClr val="tx1"/>
                </a:solidFill>
                <a:latin typeface="Arial" panose="020B0604020202020204" pitchFamily="34" charset="0"/>
                <a:ea typeface="宋体" panose="02010600030101010101" pitchFamily="2" charset="-122"/>
              </a:defRPr>
            </a:lvl4pPr>
            <a:lvl5pPr marL="2057400" indent="-228600" eaLnBrk="0" hangingPunct="0">
              <a:defRPr i="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i="1">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0" i="0" dirty="0">
                <a:latin typeface="方正黑体简体" pitchFamily="2" charset="-122"/>
                <a:ea typeface="方正黑体简体" pitchFamily="2" charset="-122"/>
              </a:rPr>
              <a:t>在此输入您的标题内容</a:t>
            </a:r>
          </a:p>
        </p:txBody>
      </p:sp>
      <p:grpSp>
        <p:nvGrpSpPr>
          <p:cNvPr id="4" name="组合 3"/>
          <p:cNvGrpSpPr/>
          <p:nvPr/>
        </p:nvGrpSpPr>
        <p:grpSpPr>
          <a:xfrm>
            <a:off x="3908823" y="1450182"/>
            <a:ext cx="4536281" cy="2759869"/>
            <a:chOff x="3908823" y="1450182"/>
            <a:chExt cx="4536281" cy="2759869"/>
          </a:xfrm>
        </p:grpSpPr>
        <p:sp>
          <p:nvSpPr>
            <p:cNvPr id="36" name="矩形 5"/>
            <p:cNvSpPr>
              <a:spLocks noChangeArrowheads="1"/>
            </p:cNvSpPr>
            <p:nvPr/>
          </p:nvSpPr>
          <p:spPr bwMode="auto">
            <a:xfrm>
              <a:off x="3908823" y="1450182"/>
              <a:ext cx="4536281" cy="2759869"/>
            </a:xfrm>
            <a:prstGeom prst="rect">
              <a:avLst/>
            </a:prstGeom>
            <a:solidFill>
              <a:srgbClr val="E6E9E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37" name="图片 6"/>
            <p:cNvPicPr>
              <a:picLocks noChangeAspect="1" noChangeArrowheads="1"/>
            </p:cNvPicPr>
            <p:nvPr/>
          </p:nvPicPr>
          <p:blipFill>
            <a:blip r:embed="rId3">
              <a:extLst>
                <a:ext uri="{28A0092B-C50C-407E-A947-70E740481C1C}">
                  <a14:useLocalDpi xmlns:a14="http://schemas.microsoft.com/office/drawing/2010/main" val="0"/>
                </a:ext>
              </a:extLst>
            </a:blip>
            <a:srcRect b="10637"/>
            <a:stretch>
              <a:fillRect/>
            </a:stretch>
          </p:blipFill>
          <p:spPr bwMode="auto">
            <a:xfrm>
              <a:off x="3998119" y="1535906"/>
              <a:ext cx="4361260" cy="259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组合 1"/>
          <p:cNvGrpSpPr/>
          <p:nvPr/>
        </p:nvGrpSpPr>
        <p:grpSpPr>
          <a:xfrm>
            <a:off x="662360" y="1450182"/>
            <a:ext cx="1101328" cy="1102519"/>
            <a:chOff x="662360" y="1450182"/>
            <a:chExt cx="1101328" cy="1102519"/>
          </a:xfrm>
          <a:solidFill>
            <a:srgbClr val="E6E61A"/>
          </a:solidFill>
        </p:grpSpPr>
        <p:sp>
          <p:nvSpPr>
            <p:cNvPr id="38" name="椭圆 7"/>
            <p:cNvSpPr>
              <a:spLocks noChangeArrowheads="1"/>
            </p:cNvSpPr>
            <p:nvPr/>
          </p:nvSpPr>
          <p:spPr bwMode="auto">
            <a:xfrm>
              <a:off x="662360" y="1450182"/>
              <a:ext cx="1101328" cy="11025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pic>
          <p:nvPicPr>
            <p:cNvPr id="39" name="组合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8780" y="1737123"/>
              <a:ext cx="598884" cy="5262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3" name="组合 2"/>
          <p:cNvGrpSpPr/>
          <p:nvPr/>
        </p:nvGrpSpPr>
        <p:grpSpPr>
          <a:xfrm>
            <a:off x="662360" y="2715766"/>
            <a:ext cx="2733675" cy="2244938"/>
            <a:chOff x="767954" y="2915841"/>
            <a:chExt cx="2733675" cy="2244938"/>
          </a:xfrm>
        </p:grpSpPr>
        <p:sp>
          <p:nvSpPr>
            <p:cNvPr id="40" name="矩形 12"/>
            <p:cNvSpPr>
              <a:spLocks noChangeArrowheads="1"/>
            </p:cNvSpPr>
            <p:nvPr/>
          </p:nvSpPr>
          <p:spPr bwMode="auto">
            <a:xfrm>
              <a:off x="767954" y="3157538"/>
              <a:ext cx="2733675" cy="200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400" dirty="0" smtClean="0">
                  <a:solidFill>
                    <a:srgbClr val="3B495B"/>
                  </a:solidFill>
                  <a:latin typeface="微软雅黑" panose="020B0503020204020204" pitchFamily="34" charset="-122"/>
                  <a:ea typeface="微软雅黑" panose="020B0503020204020204" pitchFamily="34" charset="-122"/>
                  <a:sym typeface="Arial" panose="020B0604020202020204" pitchFamily="34" charset="0"/>
                </a:rPr>
                <a:t>在此</a:t>
              </a:r>
              <a:r>
                <a:rPr lang="zh-CN" altLang="en-US"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rPr>
                <a:t>输入文字在此</a:t>
              </a:r>
              <a:r>
                <a:rPr lang="zh-CN" altLang="en-US" sz="1400" dirty="0" smtClean="0">
                  <a:solidFill>
                    <a:srgbClr val="3B495B"/>
                  </a:solidFill>
                  <a:latin typeface="微软雅黑" panose="020B0503020204020204" pitchFamily="34" charset="-122"/>
                  <a:ea typeface="微软雅黑" panose="020B0503020204020204" pitchFamily="34" charset="-122"/>
                  <a:sym typeface="Arial" panose="020B0604020202020204" pitchFamily="34" charset="0"/>
                </a:rPr>
                <a:t>输入</a:t>
              </a:r>
              <a:r>
                <a:rPr lang="zh-CN" altLang="en-US"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rPr>
                <a:t>在此输入文字</a:t>
              </a: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a:p>
              <a:pPr>
                <a:lnSpc>
                  <a:spcPct val="120000"/>
                </a:lnSpc>
                <a:spcBef>
                  <a:spcPct val="20000"/>
                </a:spcBef>
              </a:pPr>
              <a:r>
                <a:rPr lang="zh-CN" altLang="en-US" sz="1400" dirty="0" smtClean="0">
                  <a:solidFill>
                    <a:srgbClr val="3B495B"/>
                  </a:solidFill>
                  <a:latin typeface="微软雅黑" panose="020B0503020204020204" pitchFamily="34" charset="-122"/>
                  <a:ea typeface="微软雅黑" panose="020B0503020204020204" pitchFamily="34" charset="-122"/>
                  <a:sym typeface="Arial" panose="020B0604020202020204" pitchFamily="34" charset="0"/>
                </a:rPr>
                <a:t>文字</a:t>
              </a: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20000"/>
                </a:lnSpc>
                <a:spcBef>
                  <a:spcPct val="20000"/>
                </a:spcBef>
              </a:pPr>
              <a:endParaRPr lang="en-US" altLang="zh-CN" sz="1400" dirty="0">
                <a:solidFill>
                  <a:srgbClr val="3B495B"/>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TextBox 13"/>
            <p:cNvSpPr txBox="1">
              <a:spLocks noChangeArrowheads="1"/>
            </p:cNvSpPr>
            <p:nvPr/>
          </p:nvSpPr>
          <p:spPr bwMode="auto">
            <a:xfrm>
              <a:off x="767954" y="2915841"/>
              <a:ext cx="20645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rgbClr val="3B495B"/>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rgbClr val="3B495B"/>
                </a:solidFill>
                <a:latin typeface="Arial" panose="020B0604020202020204" pitchFamily="34" charset="0"/>
                <a:ea typeface="微软雅黑" panose="020B0503020204020204" pitchFamily="34" charset="-122"/>
                <a:sym typeface="Arial" panose="020B0604020202020204" pitchFamily="34" charset="0"/>
              </a:endParaRPr>
            </a:p>
          </p:txBody>
        </p:sp>
      </p:grpSp>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7016" y="155922"/>
            <a:ext cx="1999891" cy="745135"/>
          </a:xfrm>
          <a:prstGeom prst="rect">
            <a:avLst/>
          </a:prstGeom>
        </p:spPr>
      </p:pic>
    </p:spTree>
    <p:extLst>
      <p:ext uri="{BB962C8B-B14F-4D97-AF65-F5344CB8AC3E}">
        <p14:creationId xmlns:p14="http://schemas.microsoft.com/office/powerpoint/2010/main" val="20525800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par>
                                <p:cTn id="8" presetID="1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p:tgtEl>
                                          <p:spTgt spid="4"/>
                                        </p:tgtEl>
                                        <p:attrNameLst>
                                          <p:attrName>ppt_x</p:attrName>
                                        </p:attrNameLst>
                                      </p:cBhvr>
                                      <p:tavLst>
                                        <p:tav tm="0">
                                          <p:val>
                                            <p:strVal val="#ppt_x+#ppt_w*1.125000"/>
                                          </p:val>
                                        </p:tav>
                                        <p:tav tm="100000">
                                          <p:val>
                                            <p:strVal val="#ppt_x"/>
                                          </p:val>
                                        </p:tav>
                                      </p:tavLst>
                                    </p:anim>
                                    <p:animEffect transition="in" filter="wipe(left)">
                                      <p:cBhvr>
                                        <p:cTn id="11" dur="500"/>
                                        <p:tgtEl>
                                          <p:spTgt spid="4"/>
                                        </p:tgtEl>
                                      </p:cBhvr>
                                    </p:animEffect>
                                  </p:childTnLst>
                                </p:cTn>
                              </p:par>
                              <p:par>
                                <p:cTn id="12" presetID="2" presetClass="entr" presetSubtype="9"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0-#ppt_h/2"/>
                                          </p:val>
                                        </p:tav>
                                        <p:tav tm="100000">
                                          <p:val>
                                            <p:strVal val="#ppt_y"/>
                                          </p:val>
                                        </p:tav>
                                      </p:tavLst>
                                    </p:anim>
                                  </p:childTnLst>
                                </p:cTn>
                              </p:par>
                              <p:par>
                                <p:cTn id="16" presetID="22" presetClass="entr" presetSubtype="4"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53" y="1419622"/>
            <a:ext cx="4142564" cy="2763808"/>
          </a:xfrm>
          <a:prstGeom prst="rect">
            <a:avLst/>
          </a:prstGeom>
        </p:spPr>
      </p:pic>
      <p:sp>
        <p:nvSpPr>
          <p:cNvPr id="9" name="矩形 8"/>
          <p:cNvSpPr/>
          <p:nvPr/>
        </p:nvSpPr>
        <p:spPr>
          <a:xfrm>
            <a:off x="4173365" y="1419622"/>
            <a:ext cx="4993083" cy="2763808"/>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536429" y="517435"/>
            <a:ext cx="2808312"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在此输入文字</a:t>
            </a:r>
            <a:endParaRPr lang="zh-CN" altLang="en-US" sz="2800" b="1"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27016" y="155922"/>
            <a:ext cx="1999891" cy="745135"/>
          </a:xfrm>
          <a:prstGeom prst="rect">
            <a:avLst/>
          </a:prstGeom>
        </p:spPr>
      </p:pic>
      <p:sp>
        <p:nvSpPr>
          <p:cNvPr id="13" name="TextBox 12"/>
          <p:cNvSpPr txBox="1"/>
          <p:nvPr/>
        </p:nvSpPr>
        <p:spPr>
          <a:xfrm>
            <a:off x="4427984" y="1635646"/>
            <a:ext cx="2338992" cy="2677656"/>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在此输入文字</a:t>
            </a:r>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19495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par>
                                <p:cTn id="9" presetID="52"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0"/>
                                        </p:tgtEl>
                                        <p:attrNameLst>
                                          <p:attrName>ppt_x</p:attrName>
                                          <p:attrName>ppt_y</p:attrName>
                                        </p:attrNameLst>
                                      </p:cBhvr>
                                    </p:animMotion>
                                    <p:animEffect transition="in" filter="fade">
                                      <p:cBhvr>
                                        <p:cTn id="13" dur="1000"/>
                                        <p:tgtEl>
                                          <p:spTgt spid="10"/>
                                        </p:tgtEl>
                                      </p:cBhvr>
                                    </p:animEffect>
                                  </p:childTnLst>
                                </p:cTn>
                              </p:par>
                              <p:par>
                                <p:cTn id="14" presetID="43"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
                                        <p:tgtEl>
                                          <p:spTgt spid="9"/>
                                        </p:tgtEl>
                                      </p:cBhvr>
                                    </p:animEffect>
                                    <p:anim calcmode="lin" valueType="num">
                                      <p:cBhvr>
                                        <p:cTn id="17" dur="400" fill="hold"/>
                                        <p:tgtEl>
                                          <p:spTgt spid="9"/>
                                        </p:tgtEl>
                                        <p:attrNameLst>
                                          <p:attrName>ppt_x</p:attrName>
                                        </p:attrNameLst>
                                      </p:cBhvr>
                                      <p:tavLst>
                                        <p:tav tm="0">
                                          <p:val>
                                            <p:strVal val="#ppt_x"/>
                                          </p:val>
                                        </p:tav>
                                        <p:tav tm="100000">
                                          <p:val>
                                            <p:strVal val="#ppt_x"/>
                                          </p:val>
                                        </p:tav>
                                      </p:tavLst>
                                    </p:anim>
                                    <p:anim calcmode="lin" valueType="num">
                                      <p:cBhvr>
                                        <p:cTn id="18" dur="400" fill="hold"/>
                                        <p:tgtEl>
                                          <p:spTgt spid="9"/>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750" fill="hold"/>
                                        <p:tgtEl>
                                          <p:spTgt spid="13"/>
                                        </p:tgtEl>
                                        <p:attrNameLst>
                                          <p:attrName>ppt_y</p:attrName>
                                        </p:attrNameLst>
                                      </p:cBhvr>
                                      <p:tavLst>
                                        <p:tav tm="0">
                                          <p:val>
                                            <p:strVal val="#ppt_y"/>
                                          </p:val>
                                        </p:tav>
                                        <p:tav tm="100000">
                                          <p:val>
                                            <p:strVal val="#ppt_y"/>
                                          </p:val>
                                        </p:tav>
                                      </p:tavLst>
                                    </p:anim>
                                    <p:anim calcmode="lin" valueType="num">
                                      <p:cBhvr>
                                        <p:cTn id="25"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75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210920938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210920938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3131840"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967888" y="1091269"/>
            <a:ext cx="3591759" cy="3096344"/>
          </a:xfrm>
          <a:prstGeom prst="triangle">
            <a:avLst/>
          </a:prstGeom>
          <a:blipFill dpi="0" rotWithShape="1">
            <a:blip r:embed="rId2">
              <a:extLst>
                <a:ext uri="{28A0092B-C50C-407E-A947-70E740481C1C}">
                  <a14:useLocalDpi xmlns:a14="http://schemas.microsoft.com/office/drawing/2010/main" val="0"/>
                </a:ext>
              </a:extLst>
            </a:blip>
            <a:srcRect/>
            <a:stretch>
              <a:fillRect/>
            </a:stretch>
          </a:blipFill>
          <a:ln w="254000">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12360" y="267494"/>
            <a:ext cx="936104" cy="769441"/>
          </a:xfrm>
          <a:prstGeom prst="rect">
            <a:avLst/>
          </a:prstGeom>
          <a:noFill/>
        </p:spPr>
        <p:txBody>
          <a:bodyPr wrap="square" rtlCol="0">
            <a:spAutoFit/>
          </a:bodyPr>
          <a:lstStyle/>
          <a:p>
            <a:r>
              <a:rPr lang="en-US" altLang="zh-CN" sz="4400" b="1" dirty="0" smtClean="0">
                <a:latin typeface="微软雅黑" panose="020B0503020204020204" pitchFamily="34" charset="-122"/>
                <a:ea typeface="微软雅黑" panose="020B0503020204020204" pitchFamily="34" charset="-122"/>
              </a:rPr>
              <a:t>03</a:t>
            </a:r>
            <a:endParaRPr lang="zh-CN" altLang="en-US" sz="4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7884368" y="1007070"/>
            <a:ext cx="936104" cy="400110"/>
          </a:xfrm>
          <a:prstGeom prst="rect">
            <a:avLst/>
          </a:prstGeom>
          <a:noFill/>
        </p:spPr>
        <p:txBody>
          <a:bodyPr wrap="square" rtlCol="0">
            <a:spAutoFit/>
          </a:bodyPr>
          <a:lstStyle/>
          <a:p>
            <a:r>
              <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rPr>
              <a:t>PART</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8748464" y="2499742"/>
            <a:ext cx="0" cy="2016224"/>
          </a:xfrm>
          <a:prstGeom prst="line">
            <a:avLst/>
          </a:prstGeom>
          <a:ln w="5715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a:off x="8460432" y="1635646"/>
            <a:ext cx="288032" cy="288032"/>
          </a:xfrm>
          <a:prstGeom prst="straightConnector1">
            <a:avLst/>
          </a:prstGeom>
          <a:ln w="57150">
            <a:solidFill>
              <a:srgbClr val="E6E61A"/>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48264" y="2562458"/>
            <a:ext cx="172819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sp>
        <p:nvSpPr>
          <p:cNvPr id="21" name="椭圆 20"/>
          <p:cNvSpPr/>
          <p:nvPr/>
        </p:nvSpPr>
        <p:spPr>
          <a:xfrm>
            <a:off x="7740352" y="3212481"/>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996051" y="3208823"/>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57164" y="3208822"/>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6156176" y="3653611"/>
            <a:ext cx="2324352"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输入文字</a:t>
            </a:r>
          </a:p>
          <a:p>
            <a:endParaRPr lang="zh-CN" altLang="en-US" sz="1200" dirty="0">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80362"/>
            <a:ext cx="2218828" cy="826708"/>
          </a:xfrm>
          <a:prstGeom prst="rect">
            <a:avLst/>
          </a:prstGeom>
        </p:spPr>
      </p:pic>
    </p:spTree>
    <p:extLst>
      <p:ext uri="{BB962C8B-B14F-4D97-AF65-F5344CB8AC3E}">
        <p14:creationId xmlns:p14="http://schemas.microsoft.com/office/powerpoint/2010/main" val="85159459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6" presetClass="entr" presetSubtype="16"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circle(in)">
                                      <p:cBhvr>
                                        <p:cTn id="26" dur="2000"/>
                                        <p:tgtEl>
                                          <p:spTgt spid="15"/>
                                        </p:tgtEl>
                                      </p:cBhvr>
                                    </p:animEffect>
                                  </p:childTnLst>
                                </p:cTn>
                              </p:par>
                              <p:par>
                                <p:cTn id="27" presetID="22" presetClass="entr" presetSubtype="1"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par>
                                <p:cTn id="30" presetID="56" presetClass="entr" presetSubtype="0" fill="hold" grpId="0" nodeType="withEffect">
                                  <p:stCondLst>
                                    <p:cond delay="0"/>
                                  </p:stCondLst>
                                  <p:iterate type="lt">
                                    <p:tmPct val="10000"/>
                                  </p:iterate>
                                  <p:childTnLst>
                                    <p:set>
                                      <p:cBhvr>
                                        <p:cTn id="31" dur="1" fill="hold">
                                          <p:stCondLst>
                                            <p:cond delay="0"/>
                                          </p:stCondLst>
                                        </p:cTn>
                                        <p:tgtEl>
                                          <p:spTgt spid="18"/>
                                        </p:tgtEl>
                                        <p:attrNameLst>
                                          <p:attrName>style.visibility</p:attrName>
                                        </p:attrNameLst>
                                      </p:cBhvr>
                                      <p:to>
                                        <p:strVal val="visible"/>
                                      </p:to>
                                    </p:set>
                                    <p:anim by="(-#ppt_w*2)" calcmode="lin" valueType="num">
                                      <p:cBhvr rctx="PPT">
                                        <p:cTn id="32" dur="500" autoRev="1" fill="hold">
                                          <p:stCondLst>
                                            <p:cond delay="0"/>
                                          </p:stCondLst>
                                        </p:cTn>
                                        <p:tgtEl>
                                          <p:spTgt spid="18"/>
                                        </p:tgtEl>
                                        <p:attrNameLst>
                                          <p:attrName>ppt_w</p:attrName>
                                        </p:attrNameLst>
                                      </p:cBhvr>
                                    </p:anim>
                                    <p:anim by="(#ppt_w*0.50)" calcmode="lin" valueType="num">
                                      <p:cBhvr>
                                        <p:cTn id="33" dur="500" decel="50000" autoRev="1" fill="hold">
                                          <p:stCondLst>
                                            <p:cond delay="0"/>
                                          </p:stCondLst>
                                        </p:cTn>
                                        <p:tgtEl>
                                          <p:spTgt spid="18"/>
                                        </p:tgtEl>
                                        <p:attrNameLst>
                                          <p:attrName>ppt_x</p:attrName>
                                        </p:attrNameLst>
                                      </p:cBhvr>
                                    </p:anim>
                                    <p:anim from="(-#ppt_h/2)" to="(#ppt_y)" calcmode="lin" valueType="num">
                                      <p:cBhvr>
                                        <p:cTn id="34" dur="1000" fill="hold">
                                          <p:stCondLst>
                                            <p:cond delay="0"/>
                                          </p:stCondLst>
                                        </p:cTn>
                                        <p:tgtEl>
                                          <p:spTgt spid="18"/>
                                        </p:tgtEl>
                                        <p:attrNameLst>
                                          <p:attrName>ppt_y</p:attrName>
                                        </p:attrNameLst>
                                      </p:cBhvr>
                                    </p:anim>
                                    <p:animRot by="21600000">
                                      <p:cBhvr>
                                        <p:cTn id="35" dur="1000" fill="hold">
                                          <p:stCondLst>
                                            <p:cond delay="0"/>
                                          </p:stCondLst>
                                        </p:cTn>
                                        <p:tgtEl>
                                          <p:spTgt spid="18"/>
                                        </p:tgtEl>
                                        <p:attrNameLst>
                                          <p:attrName>r</p:attrName>
                                        </p:attrNameLst>
                                      </p:cBhvr>
                                    </p:animRot>
                                  </p:childTnLst>
                                </p:cTn>
                              </p:par>
                              <p:par>
                                <p:cTn id="36" presetID="2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anim calcmode="lin" valueType="num">
                                      <p:cBhvr>
                                        <p:cTn id="5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18" grpId="0"/>
      <p:bldP spid="21" grpId="0" animBg="1"/>
      <p:bldP spid="22" grpId="0" animBg="1"/>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4598"/>
          <a:stretch/>
        </p:blipFill>
        <p:spPr>
          <a:xfrm>
            <a:off x="3070029" y="0"/>
            <a:ext cx="6084168" cy="3219822"/>
          </a:xfrm>
          <a:prstGeom prst="rect">
            <a:avLst/>
          </a:prstGeom>
          <a:ln>
            <a:noFill/>
          </a:ln>
          <a:effectLst>
            <a:softEdge rad="112500"/>
          </a:effectLst>
        </p:spPr>
      </p:pic>
      <p:sp>
        <p:nvSpPr>
          <p:cNvPr id="5" name="矩形 4"/>
          <p:cNvSpPr/>
          <p:nvPr/>
        </p:nvSpPr>
        <p:spPr>
          <a:xfrm>
            <a:off x="251520" y="267494"/>
            <a:ext cx="504056" cy="504056"/>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95536" y="1113253"/>
            <a:ext cx="2232248"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在此输入文字</a:t>
            </a:r>
            <a:endParaRPr lang="zh-CN" altLang="en-US" sz="2000"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395536" y="1779662"/>
            <a:ext cx="2448272" cy="3293209"/>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p:txBody>
      </p:sp>
      <p:sp>
        <p:nvSpPr>
          <p:cNvPr id="9" name="TextBox 8"/>
          <p:cNvSpPr txBox="1"/>
          <p:nvPr/>
        </p:nvSpPr>
        <p:spPr>
          <a:xfrm>
            <a:off x="3267797" y="3365658"/>
            <a:ext cx="5688632" cy="1754326"/>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endParaRPr lang="zh-CN" altLang="en-US" dirty="0"/>
          </a:p>
          <a:p>
            <a:r>
              <a:rPr lang="zh-CN" altLang="en-US" dirty="0">
                <a:latin typeface="微软雅黑" panose="020B0503020204020204" pitchFamily="34" charset="-122"/>
                <a:ea typeface="微软雅黑" panose="020B0503020204020204" pitchFamily="34" charset="-122"/>
              </a:rPr>
              <a:t>在此输入文字</a:t>
            </a:r>
            <a:endParaRPr lang="zh-CN" altLang="en-US" dirty="0"/>
          </a:p>
          <a:p>
            <a:r>
              <a:rPr lang="zh-CN" altLang="en-US" dirty="0">
                <a:latin typeface="微软雅黑" panose="020B0503020204020204" pitchFamily="34" charset="-122"/>
                <a:ea typeface="微软雅黑" panose="020B0503020204020204" pitchFamily="34" charset="-122"/>
              </a:rPr>
              <a:t>在此输入文字</a:t>
            </a:r>
            <a:endParaRPr lang="zh-CN" altLang="en-US" dirty="0"/>
          </a:p>
          <a:p>
            <a:r>
              <a:rPr lang="zh-CN" altLang="en-US" dirty="0">
                <a:latin typeface="微软雅黑" panose="020B0503020204020204" pitchFamily="34" charset="-122"/>
                <a:ea typeface="微软雅黑" panose="020B0503020204020204" pitchFamily="34" charset="-122"/>
              </a:rPr>
              <a:t>在此输入文字</a:t>
            </a:r>
            <a:endParaRPr lang="zh-CN" altLang="en-US" dirty="0"/>
          </a:p>
          <a:p>
            <a:r>
              <a:rPr lang="zh-CN" altLang="en-US" dirty="0">
                <a:latin typeface="微软雅黑" panose="020B0503020204020204" pitchFamily="34" charset="-122"/>
                <a:ea typeface="微软雅黑" panose="020B0503020204020204" pitchFamily="34" charset="-122"/>
              </a:rPr>
              <a:t>在此输入文字</a:t>
            </a:r>
            <a:endParaRPr lang="zh-CN" altLang="en-US" dirty="0"/>
          </a:p>
          <a:p>
            <a:endParaRPr lang="zh-CN" altLang="en-US" dirty="0"/>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114" y="178265"/>
            <a:ext cx="2215915" cy="825623"/>
          </a:xfrm>
          <a:prstGeom prst="rect">
            <a:avLst/>
          </a:prstGeom>
        </p:spPr>
      </p:pic>
    </p:spTree>
    <p:extLst>
      <p:ext uri="{BB962C8B-B14F-4D97-AF65-F5344CB8AC3E}">
        <p14:creationId xmlns:p14="http://schemas.microsoft.com/office/powerpoint/2010/main" val="21039314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2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childTnLst>
                                </p:cTn>
                              </p:par>
                              <p:par>
                                <p:cTn id="12" presetID="52"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 calcmode="lin" valueType="num">
                                      <p:cBhvr>
                                        <p:cTn id="2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9"/>
                                        </p:tgtEl>
                                        <p:attrNameLst>
                                          <p:attrName>ppt_y</p:attrName>
                                        </p:attrNameLst>
                                      </p:cBhvr>
                                      <p:tavLst>
                                        <p:tav tm="0">
                                          <p:val>
                                            <p:strVal val="#ppt_y"/>
                                          </p:val>
                                        </p:tav>
                                        <p:tav tm="100000">
                                          <p:val>
                                            <p:strVal val="#ppt_y"/>
                                          </p:val>
                                        </p:tav>
                                      </p:tavLst>
                                    </p:anim>
                                    <p:anim calcmode="lin" valueType="num">
                                      <p:cBhvr>
                                        <p:cTn id="28"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35" presetClass="entr" presetSubtype="0" fill="hold" grpId="1"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2000"/>
                                        <p:tgtEl>
                                          <p:spTgt spid="6"/>
                                        </p:tgtEl>
                                      </p:cBhvr>
                                    </p:animEffect>
                                    <p:anim calcmode="lin" valueType="num">
                                      <p:cBhvr>
                                        <p:cTn id="36" dur="2000" fill="hold"/>
                                        <p:tgtEl>
                                          <p:spTgt spid="6"/>
                                        </p:tgtEl>
                                        <p:attrNameLst>
                                          <p:attrName>style.rotation</p:attrName>
                                        </p:attrNameLst>
                                      </p:cBhvr>
                                      <p:tavLst>
                                        <p:tav tm="0">
                                          <p:val>
                                            <p:fltVal val="720"/>
                                          </p:val>
                                        </p:tav>
                                        <p:tav tm="100000">
                                          <p:val>
                                            <p:fltVal val="0"/>
                                          </p:val>
                                        </p:tav>
                                      </p:tavLst>
                                    </p:anim>
                                    <p:anim calcmode="lin" valueType="num">
                                      <p:cBhvr>
                                        <p:cTn id="37" dur="2000" fill="hold"/>
                                        <p:tgtEl>
                                          <p:spTgt spid="6"/>
                                        </p:tgtEl>
                                        <p:attrNameLst>
                                          <p:attrName>ppt_h</p:attrName>
                                        </p:attrNameLst>
                                      </p:cBhvr>
                                      <p:tavLst>
                                        <p:tav tm="0">
                                          <p:val>
                                            <p:fltVal val="0"/>
                                          </p:val>
                                        </p:tav>
                                        <p:tav tm="100000">
                                          <p:val>
                                            <p:strVal val="#ppt_h"/>
                                          </p:val>
                                        </p:tav>
                                      </p:tavLst>
                                    </p:anim>
                                    <p:anim calcmode="lin" valueType="num">
                                      <p:cBhvr>
                                        <p:cTn id="38"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6" grpId="1"/>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t="11130"/>
          <a:stretch/>
        </p:blipFill>
        <p:spPr>
          <a:xfrm>
            <a:off x="0" y="1898072"/>
            <a:ext cx="9144000" cy="3245427"/>
          </a:xfrm>
          <a:prstGeom prst="rect">
            <a:avLst/>
          </a:prstGeom>
        </p:spPr>
      </p:pic>
      <p:sp>
        <p:nvSpPr>
          <p:cNvPr id="6" name="等腰三角形 5"/>
          <p:cNvSpPr/>
          <p:nvPr/>
        </p:nvSpPr>
        <p:spPr>
          <a:xfrm rot="10800000">
            <a:off x="3995933" y="0"/>
            <a:ext cx="727939" cy="318299"/>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31640" y="915566"/>
            <a:ext cx="6480720" cy="3672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3315786" y="483518"/>
            <a:ext cx="2088232"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在此输入文字</a:t>
            </a:r>
            <a:endParaRPr lang="zh-CN" altLang="en-US" sz="2400" b="1" dirty="0">
              <a:latin typeface="微软雅黑" panose="020B0503020204020204" pitchFamily="34" charset="-122"/>
              <a:ea typeface="微软雅黑" panose="020B0503020204020204" pitchFamily="34" charset="-122"/>
            </a:endParaRPr>
          </a:p>
        </p:txBody>
      </p:sp>
      <p:sp>
        <p:nvSpPr>
          <p:cNvPr id="9" name="矩形 8"/>
          <p:cNvSpPr/>
          <p:nvPr/>
        </p:nvSpPr>
        <p:spPr>
          <a:xfrm>
            <a:off x="1655734" y="1275606"/>
            <a:ext cx="216024" cy="2160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894353" y="1528740"/>
            <a:ext cx="2700242" cy="289310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在此输入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endParaRPr lang="zh-CN" altLang="en-US" sz="1400" dirty="0">
              <a:latin typeface="微软雅黑" panose="020B0503020204020204" pitchFamily="34" charset="-122"/>
              <a:ea typeface="微软雅黑" panose="020B0503020204020204" pitchFamily="34" charset="-122"/>
            </a:endParaRPr>
          </a:p>
        </p:txBody>
      </p:sp>
      <p:sp>
        <p:nvSpPr>
          <p:cNvPr id="11" name="矩形 10"/>
          <p:cNvSpPr/>
          <p:nvPr/>
        </p:nvSpPr>
        <p:spPr>
          <a:xfrm>
            <a:off x="4716016" y="1275606"/>
            <a:ext cx="216024" cy="2160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4932040" y="1528740"/>
            <a:ext cx="2700242" cy="289310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在此输入</a:t>
            </a:r>
            <a:r>
              <a:rPr lang="zh-CN" altLang="en-US" sz="1400" dirty="0" smtClean="0">
                <a:latin typeface="微软雅黑" panose="020B0503020204020204" pitchFamily="34" charset="-122"/>
                <a:ea typeface="微软雅黑" panose="020B0503020204020204" pitchFamily="34" charset="-122"/>
              </a:rPr>
              <a:t>文字</a:t>
            </a:r>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r>
              <a:rPr lang="zh-CN" altLang="en-US" sz="1400" dirty="0">
                <a:latin typeface="微软雅黑" panose="020B0503020204020204" pitchFamily="34" charset="-122"/>
                <a:ea typeface="微软雅黑" panose="020B0503020204020204" pitchFamily="34" charset="-122"/>
              </a:rPr>
              <a:t>在此输入文字</a:t>
            </a:r>
          </a:p>
          <a:p>
            <a:endParaRPr lang="zh-CN" altLang="en-US" sz="1400" dirty="0">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70832"/>
            <a:ext cx="1727158" cy="643518"/>
          </a:xfrm>
          <a:prstGeom prst="rect">
            <a:avLst/>
          </a:prstGeom>
        </p:spPr>
      </p:pic>
      <p:cxnSp>
        <p:nvCxnSpPr>
          <p:cNvPr id="15" name="直接连接符 14"/>
          <p:cNvCxnSpPr>
            <a:stCxn id="9" idx="2"/>
          </p:cNvCxnSpPr>
          <p:nvPr/>
        </p:nvCxnSpPr>
        <p:spPr>
          <a:xfrm>
            <a:off x="1763746" y="1491630"/>
            <a:ext cx="0" cy="309634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24028" y="1491630"/>
            <a:ext cx="0" cy="309634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001637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par>
                                <p:cTn id="16" presetID="19" presetClass="entr" presetSubtype="1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1500" fill="hold"/>
                                        <p:tgtEl>
                                          <p:spTgt spid="9"/>
                                        </p:tgtEl>
                                        <p:attrNameLst>
                                          <p:attrName>ppt_w</p:attrName>
                                        </p:attrNameLst>
                                      </p:cBhvr>
                                      <p:tavLst>
                                        <p:tav tm="0" fmla="#ppt_w*sin(2.5*pi*$)">
                                          <p:val>
                                            <p:fltVal val="0"/>
                                          </p:val>
                                        </p:tav>
                                        <p:tav tm="100000">
                                          <p:val>
                                            <p:fltVal val="1"/>
                                          </p:val>
                                        </p:tav>
                                      </p:tavLst>
                                    </p:anim>
                                    <p:anim calcmode="lin" valueType="num">
                                      <p:cBhvr>
                                        <p:cTn id="19" dur="1500" fill="hold"/>
                                        <p:tgtEl>
                                          <p:spTgt spid="9"/>
                                        </p:tgtEl>
                                        <p:attrNameLst>
                                          <p:attrName>ppt_h</p:attrName>
                                        </p:attrNameLst>
                                      </p:cBhvr>
                                      <p:tavLst>
                                        <p:tav tm="0">
                                          <p:val>
                                            <p:strVal val="#ppt_h"/>
                                          </p:val>
                                        </p:tav>
                                        <p:tav tm="100000">
                                          <p:val>
                                            <p:strVal val="#ppt_h"/>
                                          </p:val>
                                        </p:tav>
                                      </p:tavLst>
                                    </p:anim>
                                  </p:childTnLst>
                                </p:cTn>
                              </p:par>
                              <p:par>
                                <p:cTn id="20" presetID="19"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500" fill="hold"/>
                                        <p:tgtEl>
                                          <p:spTgt spid="15"/>
                                        </p:tgtEl>
                                        <p:attrNameLst>
                                          <p:attrName>ppt_w</p:attrName>
                                        </p:attrNameLst>
                                      </p:cBhvr>
                                      <p:tavLst>
                                        <p:tav tm="0" fmla="#ppt_w*sin(2.5*pi*$)">
                                          <p:val>
                                            <p:fltVal val="0"/>
                                          </p:val>
                                        </p:tav>
                                        <p:tav tm="100000">
                                          <p:val>
                                            <p:fltVal val="1"/>
                                          </p:val>
                                        </p:tav>
                                      </p:tavLst>
                                    </p:anim>
                                    <p:anim calcmode="lin" valueType="num">
                                      <p:cBhvr>
                                        <p:cTn id="23" dur="1500" fill="hold"/>
                                        <p:tgtEl>
                                          <p:spTgt spid="15"/>
                                        </p:tgtEl>
                                        <p:attrNameLst>
                                          <p:attrName>ppt_h</p:attrName>
                                        </p:attrNameLst>
                                      </p:cBhvr>
                                      <p:tavLst>
                                        <p:tav tm="0">
                                          <p:val>
                                            <p:strVal val="#ppt_h"/>
                                          </p:val>
                                        </p:tav>
                                        <p:tav tm="100000">
                                          <p:val>
                                            <p:strVal val="#ppt_h"/>
                                          </p:val>
                                        </p:tav>
                                      </p:tavLst>
                                    </p:anim>
                                  </p:childTnLst>
                                </p:cTn>
                              </p:par>
                              <p:par>
                                <p:cTn id="24" presetID="19"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1500" fill="hold"/>
                                        <p:tgtEl>
                                          <p:spTgt spid="11"/>
                                        </p:tgtEl>
                                        <p:attrNameLst>
                                          <p:attrName>ppt_w</p:attrName>
                                        </p:attrNameLst>
                                      </p:cBhvr>
                                      <p:tavLst>
                                        <p:tav tm="0" fmla="#ppt_w*sin(2.5*pi*$)">
                                          <p:val>
                                            <p:fltVal val="0"/>
                                          </p:val>
                                        </p:tav>
                                        <p:tav tm="100000">
                                          <p:val>
                                            <p:fltVal val="1"/>
                                          </p:val>
                                        </p:tav>
                                      </p:tavLst>
                                    </p:anim>
                                    <p:anim calcmode="lin" valueType="num">
                                      <p:cBhvr>
                                        <p:cTn id="27" dur="1500" fill="hold"/>
                                        <p:tgtEl>
                                          <p:spTgt spid="11"/>
                                        </p:tgtEl>
                                        <p:attrNameLst>
                                          <p:attrName>ppt_h</p:attrName>
                                        </p:attrNameLst>
                                      </p:cBhvr>
                                      <p:tavLst>
                                        <p:tav tm="0">
                                          <p:val>
                                            <p:strVal val="#ppt_h"/>
                                          </p:val>
                                        </p:tav>
                                        <p:tav tm="100000">
                                          <p:val>
                                            <p:strVal val="#ppt_h"/>
                                          </p:val>
                                        </p:tav>
                                      </p:tavLst>
                                    </p:anim>
                                  </p:childTnLst>
                                </p:cTn>
                              </p:par>
                              <p:par>
                                <p:cTn id="28" presetID="19" presetClass="entr" presetSubtype="1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1500" fill="hold"/>
                                        <p:tgtEl>
                                          <p:spTgt spid="17"/>
                                        </p:tgtEl>
                                        <p:attrNameLst>
                                          <p:attrName>ppt_w</p:attrName>
                                        </p:attrNameLst>
                                      </p:cBhvr>
                                      <p:tavLst>
                                        <p:tav tm="0" fmla="#ppt_w*sin(2.5*pi*$)">
                                          <p:val>
                                            <p:fltVal val="0"/>
                                          </p:val>
                                        </p:tav>
                                        <p:tav tm="100000">
                                          <p:val>
                                            <p:fltVal val="1"/>
                                          </p:val>
                                        </p:tav>
                                      </p:tavLst>
                                    </p:anim>
                                    <p:anim calcmode="lin" valueType="num">
                                      <p:cBhvr>
                                        <p:cTn id="31" dur="1500" fill="hold"/>
                                        <p:tgtEl>
                                          <p:spTgt spid="17"/>
                                        </p:tgtEl>
                                        <p:attrNameLst>
                                          <p:attrName>ppt_h</p:attrName>
                                        </p:attrNameLst>
                                      </p:cBhvr>
                                      <p:tavLst>
                                        <p:tav tm="0">
                                          <p:val>
                                            <p:strVal val="#ppt_h"/>
                                          </p:val>
                                        </p:tav>
                                        <p:tav tm="100000">
                                          <p:val>
                                            <p:strVal val="#ppt_h"/>
                                          </p:val>
                                        </p:tav>
                                      </p:tavLst>
                                    </p:anim>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0"/>
                                        </p:tgtEl>
                                        <p:attrNameLst>
                                          <p:attrName>ppt_y</p:attrName>
                                        </p:attrNameLst>
                                      </p:cBhvr>
                                      <p:tavLst>
                                        <p:tav tm="0">
                                          <p:val>
                                            <p:strVal val="#ppt_y"/>
                                          </p:val>
                                        </p:tav>
                                        <p:tav tm="100000">
                                          <p:val>
                                            <p:strVal val="#ppt_y"/>
                                          </p:val>
                                        </p:tav>
                                      </p:tavLst>
                                    </p:anim>
                                    <p:anim calcmode="lin" valueType="num">
                                      <p:cBhvr>
                                        <p:cTn id="3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0"/>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2"/>
                                        </p:tgtEl>
                                        <p:attrNameLst>
                                          <p:attrName>ppt_y</p:attrName>
                                        </p:attrNameLst>
                                      </p:cBhvr>
                                      <p:tavLst>
                                        <p:tav tm="0">
                                          <p:val>
                                            <p:strVal val="#ppt_y"/>
                                          </p:val>
                                        </p:tav>
                                        <p:tav tm="100000">
                                          <p:val>
                                            <p:strVal val="#ppt_y"/>
                                          </p:val>
                                        </p:tav>
                                      </p:tavLst>
                                    </p:anim>
                                    <p:anim calcmode="lin" valueType="num">
                                      <p:cBhvr>
                                        <p:cTn id="4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2"/>
                                        </p:tgtEl>
                                      </p:cBhvr>
                                    </p:animEffect>
                                  </p:childTnLst>
                                </p:cTn>
                              </p:par>
                              <p:par>
                                <p:cTn id="46" presetID="47"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p:bldP spid="11"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6487"/>
            <a:ext cx="2736304"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47564" y="747208"/>
            <a:ext cx="2088232" cy="2088232"/>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03548" y="3147814"/>
            <a:ext cx="2232248" cy="1754326"/>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r>
              <a:rPr lang="zh-CN" altLang="en-US" sz="1200" dirty="0">
                <a:latin typeface="微软雅黑" panose="020B0503020204020204" pitchFamily="34" charset="-122"/>
                <a:ea typeface="微软雅黑" panose="020B0503020204020204" pitchFamily="34" charset="-122"/>
              </a:rPr>
              <a:t>在此输入文字</a:t>
            </a:r>
          </a:p>
          <a:p>
            <a:endParaRPr lang="zh-CN" altLang="en-US" sz="1200" dirty="0">
              <a:latin typeface="微软雅黑" panose="020B0503020204020204" pitchFamily="34" charset="-122"/>
              <a:ea typeface="微软雅黑" panose="020B0503020204020204" pitchFamily="34" charset="-122"/>
            </a:endParaRPr>
          </a:p>
        </p:txBody>
      </p:sp>
      <p:sp>
        <p:nvSpPr>
          <p:cNvPr id="7" name="TextBox 6"/>
          <p:cNvSpPr txBox="1"/>
          <p:nvPr/>
        </p:nvSpPr>
        <p:spPr>
          <a:xfrm>
            <a:off x="3491880" y="699542"/>
            <a:ext cx="288032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在此输入标题</a:t>
            </a:r>
            <a:endParaRPr lang="zh-CN" altLang="en-US" sz="2800" b="1" dirty="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3617671" y="1347614"/>
            <a:ext cx="2178465" cy="0"/>
          </a:xfrm>
          <a:prstGeom prst="line">
            <a:avLst/>
          </a:prstGeom>
          <a:ln w="57150">
            <a:solidFill>
              <a:srgbClr val="E6E61A"/>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91880" y="1635646"/>
            <a:ext cx="5328592" cy="2893100"/>
          </a:xfrm>
          <a:prstGeom prst="rect">
            <a:avLst/>
          </a:prstGeom>
          <a:noFill/>
        </p:spPr>
        <p:txBody>
          <a:bodyPr wrap="square" rtlCol="0">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在此输入文字</a:t>
            </a:r>
          </a:p>
          <a:p>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70832"/>
            <a:ext cx="1727158" cy="643518"/>
          </a:xfrm>
          <a:prstGeom prst="rect">
            <a:avLst/>
          </a:prstGeom>
        </p:spPr>
      </p:pic>
    </p:spTree>
    <p:extLst>
      <p:ext uri="{BB962C8B-B14F-4D97-AF65-F5344CB8AC3E}">
        <p14:creationId xmlns:p14="http://schemas.microsoft.com/office/powerpoint/2010/main" val="1471096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800" decel="100000"/>
                                        <p:tgtEl>
                                          <p:spTgt spid="5"/>
                                        </p:tgtEl>
                                      </p:cBhvr>
                                    </p:animEffect>
                                    <p:anim calcmode="lin" valueType="num">
                                      <p:cBhvr>
                                        <p:cTn id="14" dur="800" decel="100000" fill="hold"/>
                                        <p:tgtEl>
                                          <p:spTgt spid="5"/>
                                        </p:tgtEl>
                                        <p:attrNameLst>
                                          <p:attrName>style.rotation</p:attrName>
                                        </p:attrNameLst>
                                      </p:cBhvr>
                                      <p:tavLst>
                                        <p:tav tm="0">
                                          <p:val>
                                            <p:fltVal val="-90"/>
                                          </p:val>
                                        </p:tav>
                                        <p:tav tm="100000">
                                          <p:val>
                                            <p:fltVal val="0"/>
                                          </p:val>
                                        </p:tav>
                                      </p:tavLst>
                                    </p:anim>
                                    <p:anim calcmode="lin" valueType="num">
                                      <p:cBhvr>
                                        <p:cTn id="15" dur="800" decel="100000" fill="hold"/>
                                        <p:tgtEl>
                                          <p:spTgt spid="5"/>
                                        </p:tgtEl>
                                        <p:attrNameLst>
                                          <p:attrName>ppt_x</p:attrName>
                                        </p:attrNameLst>
                                      </p:cBhvr>
                                      <p:tavLst>
                                        <p:tav tm="0">
                                          <p:val>
                                            <p:strVal val="#ppt_x+0.4"/>
                                          </p:val>
                                        </p:tav>
                                        <p:tav tm="100000">
                                          <p:val>
                                            <p:strVal val="#ppt_x-0.05"/>
                                          </p:val>
                                        </p:tav>
                                      </p:tavLst>
                                    </p:anim>
                                    <p:anim calcmode="lin" valueType="num">
                                      <p:cBhvr>
                                        <p:cTn id="16" dur="800" decel="100000" fill="hold"/>
                                        <p:tgtEl>
                                          <p:spTgt spid="5"/>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19" fill="hold">
                            <p:stCondLst>
                              <p:cond delay="1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4150"/>
                            </p:stCondLst>
                            <p:childTnLst>
                              <p:par>
                                <p:cTn id="28" presetID="49" presetClass="entr" presetSubtype="0"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par>
                                <p:cTn id="34" presetID="22" presetClass="entr" presetSubtype="8"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12"/>
                                        </p:tgtEl>
                                        <p:attrNameLst>
                                          <p:attrName>style.visibility</p:attrName>
                                        </p:attrNameLst>
                                      </p:cBhvr>
                                      <p:to>
                                        <p:strVal val="visible"/>
                                      </p:to>
                                    </p:set>
                                    <p:anim calcmode="lin" valueType="num">
                                      <p:cBhvr>
                                        <p:cTn id="39" dur="2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0" dur="250" fill="hold"/>
                                        <p:tgtEl>
                                          <p:spTgt spid="12"/>
                                        </p:tgtEl>
                                        <p:attrNameLst>
                                          <p:attrName>ppt_y</p:attrName>
                                        </p:attrNameLst>
                                      </p:cBhvr>
                                      <p:tavLst>
                                        <p:tav tm="0">
                                          <p:val>
                                            <p:strVal val="#ppt_y"/>
                                          </p:val>
                                        </p:tav>
                                        <p:tav tm="100000">
                                          <p:val>
                                            <p:strVal val="#ppt_y"/>
                                          </p:val>
                                        </p:tav>
                                      </p:tavLst>
                                    </p:anim>
                                    <p:anim calcmode="lin" valueType="num">
                                      <p:cBhvr>
                                        <p:cTn id="41" dur="2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2" dur="2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25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2476" y="-5111"/>
            <a:ext cx="2625494" cy="5148611"/>
          </a:xfrm>
          <a:custGeom>
            <a:avLst/>
            <a:gdLst/>
            <a:ahLst/>
            <a:cxnLst/>
            <a:rect l="l" t="t" r="r" b="b"/>
            <a:pathLst>
              <a:path w="1872716" h="3672408">
                <a:moveTo>
                  <a:pt x="36512" y="0"/>
                </a:moveTo>
                <a:cubicBezTo>
                  <a:pt x="1050619" y="0"/>
                  <a:pt x="1872716" y="822097"/>
                  <a:pt x="1872716" y="1836204"/>
                </a:cubicBezTo>
                <a:cubicBezTo>
                  <a:pt x="1872716" y="2850311"/>
                  <a:pt x="1050619" y="3672408"/>
                  <a:pt x="36512" y="3672408"/>
                </a:cubicBezTo>
                <a:lnTo>
                  <a:pt x="0" y="3670565"/>
                </a:lnTo>
                <a:lnTo>
                  <a:pt x="0" y="1844"/>
                </a:lnTo>
                <a:cubicBezTo>
                  <a:pt x="12123" y="119"/>
                  <a:pt x="24304" y="0"/>
                  <a:pt x="36512" y="0"/>
                </a:cubicBezTo>
                <a:close/>
              </a:path>
            </a:pathLst>
          </a:cu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0" y="654436"/>
            <a:ext cx="2160240" cy="3829516"/>
          </a:xfrm>
          <a:custGeom>
            <a:avLst/>
            <a:gdLst/>
            <a:ahLst/>
            <a:cxnLst/>
            <a:rect l="l" t="t" r="r" b="b"/>
            <a:pathLst>
              <a:path w="1584176" h="2808312">
                <a:moveTo>
                  <a:pt x="180020" y="0"/>
                </a:moveTo>
                <a:cubicBezTo>
                  <a:pt x="955514" y="0"/>
                  <a:pt x="1584176" y="628662"/>
                  <a:pt x="1584176" y="1404156"/>
                </a:cubicBezTo>
                <a:cubicBezTo>
                  <a:pt x="1584176" y="2179650"/>
                  <a:pt x="955514" y="2808312"/>
                  <a:pt x="180020" y="2808312"/>
                </a:cubicBezTo>
                <a:cubicBezTo>
                  <a:pt x="118967" y="2808312"/>
                  <a:pt x="58824" y="2804416"/>
                  <a:pt x="0" y="2795499"/>
                </a:cubicBezTo>
                <a:lnTo>
                  <a:pt x="0" y="12813"/>
                </a:lnTo>
                <a:cubicBezTo>
                  <a:pt x="58824" y="3897"/>
                  <a:pt x="118967" y="0"/>
                  <a:pt x="180020" y="0"/>
                </a:cubicBezTo>
                <a:close/>
              </a:path>
            </a:pathLst>
          </a:cu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330803" y="783577"/>
            <a:ext cx="3384376" cy="1046440"/>
          </a:xfrm>
          <a:prstGeom prst="rect">
            <a:avLst/>
          </a:prstGeom>
          <a:noFill/>
        </p:spPr>
        <p:txBody>
          <a:bodyPr wrap="square" rtlCol="0">
            <a:spAutoFit/>
          </a:bodyPr>
          <a:lstStyle/>
          <a:p>
            <a:pPr algn="ctr"/>
            <a:r>
              <a:rPr lang="zh-CN" altLang="en-US" sz="4400" b="1" dirty="0" smtClean="0">
                <a:latin typeface="微软雅黑" panose="020B0503020204020204" pitchFamily="34" charset="-122"/>
                <a:ea typeface="微软雅黑" panose="020B0503020204020204" pitchFamily="34" charset="-122"/>
              </a:rPr>
              <a:t>目录</a:t>
            </a:r>
            <a:endParaRPr lang="en-US" altLang="zh-CN" sz="4400" b="1" dirty="0" smtClean="0">
              <a:latin typeface="微软雅黑" panose="020B0503020204020204" pitchFamily="34" charset="-122"/>
              <a:ea typeface="微软雅黑" panose="020B0503020204020204" pitchFamily="34" charset="-122"/>
            </a:endParaRPr>
          </a:p>
          <a:p>
            <a:pPr algn="ctr"/>
            <a:r>
              <a:rPr lang="en-US" altLang="zh-CN" sz="1600" b="1" spc="600" dirty="0" smtClean="0">
                <a:latin typeface="微软雅黑" panose="020B0503020204020204" pitchFamily="34" charset="-122"/>
                <a:ea typeface="微软雅黑" panose="020B0503020204020204" pitchFamily="34" charset="-122"/>
              </a:rPr>
              <a:t>CONTENTS</a:t>
            </a:r>
          </a:p>
        </p:txBody>
      </p:sp>
      <p:grpSp>
        <p:nvGrpSpPr>
          <p:cNvPr id="28" name="组合 27"/>
          <p:cNvGrpSpPr/>
          <p:nvPr/>
        </p:nvGrpSpPr>
        <p:grpSpPr>
          <a:xfrm>
            <a:off x="3563888" y="125712"/>
            <a:ext cx="5580112" cy="475905"/>
            <a:chOff x="3563888" y="125712"/>
            <a:chExt cx="5580112" cy="475905"/>
          </a:xfrm>
          <a:solidFill>
            <a:srgbClr val="E6E61A"/>
          </a:solidFill>
        </p:grpSpPr>
        <p:sp>
          <p:nvSpPr>
            <p:cNvPr id="23" name="矩形 22"/>
            <p:cNvSpPr/>
            <p:nvPr/>
          </p:nvSpPr>
          <p:spPr>
            <a:xfrm>
              <a:off x="3563888" y="139952"/>
              <a:ext cx="5580112" cy="4616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845127" y="125712"/>
              <a:ext cx="1656184"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PART1</a:t>
              </a:r>
              <a:endParaRPr lang="zh-CN" altLang="en-US" sz="2400" b="1" dirty="0">
                <a:latin typeface="微软雅黑" panose="020B0503020204020204" pitchFamily="34" charset="-122"/>
                <a:ea typeface="微软雅黑" panose="020B0503020204020204" pitchFamily="34" charset="-122"/>
              </a:endParaRPr>
            </a:p>
          </p:txBody>
        </p:sp>
      </p:grpSp>
      <p:sp>
        <p:nvSpPr>
          <p:cNvPr id="11" name="TextBox 10"/>
          <p:cNvSpPr txBox="1"/>
          <p:nvPr/>
        </p:nvSpPr>
        <p:spPr>
          <a:xfrm>
            <a:off x="3968852" y="654436"/>
            <a:ext cx="4320480" cy="707886"/>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a:t>
            </a:r>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文字在此输入</a:t>
            </a:r>
            <a:endParaRPr lang="zh-CN" altLang="en-US" sz="200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4091897" y="1368352"/>
            <a:ext cx="5052103" cy="512935"/>
            <a:chOff x="4091897" y="1368352"/>
            <a:chExt cx="5052103" cy="512935"/>
          </a:xfrm>
          <a:solidFill>
            <a:srgbClr val="E6E61A"/>
          </a:solidFill>
        </p:grpSpPr>
        <p:sp>
          <p:nvSpPr>
            <p:cNvPr id="24" name="矩形 23"/>
            <p:cNvSpPr/>
            <p:nvPr/>
          </p:nvSpPr>
          <p:spPr>
            <a:xfrm>
              <a:off x="4091897" y="1368352"/>
              <a:ext cx="5052103" cy="4616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4139952" y="1419622"/>
              <a:ext cx="1656184"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PART2</a:t>
              </a:r>
              <a:endParaRPr lang="zh-CN" altLang="en-US" sz="2400" b="1" dirty="0">
                <a:latin typeface="微软雅黑" panose="020B0503020204020204" pitchFamily="34" charset="-122"/>
                <a:ea typeface="微软雅黑" panose="020B0503020204020204" pitchFamily="34" charset="-122"/>
              </a:endParaRPr>
            </a:p>
          </p:txBody>
        </p:sp>
      </p:grpSp>
      <p:sp>
        <p:nvSpPr>
          <p:cNvPr id="18" name="TextBox 17"/>
          <p:cNvSpPr txBox="1"/>
          <p:nvPr/>
        </p:nvSpPr>
        <p:spPr>
          <a:xfrm>
            <a:off x="4211960" y="1908105"/>
            <a:ext cx="4320480" cy="707886"/>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a:t>
            </a:r>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文字在此输入</a:t>
            </a:r>
            <a:endParaRPr lang="zh-CN" altLang="en-US" sz="200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106472" y="2577424"/>
            <a:ext cx="5037528" cy="527999"/>
            <a:chOff x="4106472" y="2577424"/>
            <a:chExt cx="5037528" cy="527999"/>
          </a:xfrm>
          <a:solidFill>
            <a:srgbClr val="E6E61A"/>
          </a:solidFill>
        </p:grpSpPr>
        <p:sp>
          <p:nvSpPr>
            <p:cNvPr id="25" name="矩形 24"/>
            <p:cNvSpPr/>
            <p:nvPr/>
          </p:nvSpPr>
          <p:spPr>
            <a:xfrm>
              <a:off x="4106472" y="2577424"/>
              <a:ext cx="5037528" cy="4616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4283968" y="2643758"/>
              <a:ext cx="1656184"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PART3</a:t>
              </a:r>
              <a:endParaRPr lang="zh-CN" altLang="en-US" sz="2400" b="1" dirty="0">
                <a:latin typeface="微软雅黑" panose="020B0503020204020204" pitchFamily="34" charset="-122"/>
                <a:ea typeface="微软雅黑" panose="020B0503020204020204" pitchFamily="34" charset="-122"/>
              </a:endParaRPr>
            </a:p>
          </p:txBody>
        </p:sp>
      </p:grpSp>
      <p:sp>
        <p:nvSpPr>
          <p:cNvPr id="20" name="TextBox 19"/>
          <p:cNvSpPr txBox="1"/>
          <p:nvPr/>
        </p:nvSpPr>
        <p:spPr>
          <a:xfrm>
            <a:off x="4211960" y="3147814"/>
            <a:ext cx="4320480" cy="707886"/>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a:t>
            </a:r>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文字在此输入</a:t>
            </a:r>
            <a:endParaRPr lang="zh-CN" altLang="en-US" sz="200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563888" y="3825269"/>
            <a:ext cx="5580112" cy="533673"/>
            <a:chOff x="3854868" y="3795886"/>
            <a:chExt cx="5289132" cy="533673"/>
          </a:xfrm>
          <a:solidFill>
            <a:srgbClr val="E6E61A"/>
          </a:solidFill>
        </p:grpSpPr>
        <p:sp>
          <p:nvSpPr>
            <p:cNvPr id="26" name="矩形 25"/>
            <p:cNvSpPr/>
            <p:nvPr/>
          </p:nvSpPr>
          <p:spPr>
            <a:xfrm>
              <a:off x="3854868" y="3795886"/>
              <a:ext cx="5289132" cy="4616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995936" y="3867894"/>
              <a:ext cx="1656184" cy="461665"/>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PART4</a:t>
              </a:r>
              <a:endParaRPr lang="zh-CN" altLang="en-US" sz="2400" b="1" dirty="0">
                <a:latin typeface="微软雅黑" panose="020B0503020204020204" pitchFamily="34" charset="-122"/>
                <a:ea typeface="微软雅黑" panose="020B0503020204020204" pitchFamily="34" charset="-122"/>
              </a:endParaRPr>
            </a:p>
          </p:txBody>
        </p:sp>
      </p:grpSp>
      <p:sp>
        <p:nvSpPr>
          <p:cNvPr id="22" name="TextBox 21"/>
          <p:cNvSpPr txBox="1"/>
          <p:nvPr/>
        </p:nvSpPr>
        <p:spPr>
          <a:xfrm>
            <a:off x="3831265" y="4371950"/>
            <a:ext cx="4320480" cy="707886"/>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a:t>
            </a:r>
            <a:r>
              <a:rPr lang="zh-CN" altLang="en-US" sz="2000" dirty="0">
                <a:latin typeface="微软雅黑" panose="020B0503020204020204" pitchFamily="34" charset="-122"/>
                <a:ea typeface="微软雅黑" panose="020B0503020204020204" pitchFamily="34" charset="-122"/>
              </a:rPr>
              <a:t>在此输入</a:t>
            </a:r>
            <a:r>
              <a:rPr lang="zh-CN" altLang="en-US" sz="2000" dirty="0" smtClean="0">
                <a:latin typeface="微软雅黑" panose="020B0503020204020204" pitchFamily="34" charset="-122"/>
                <a:ea typeface="微软雅黑" panose="020B0503020204020204" pitchFamily="34" charset="-122"/>
              </a:rPr>
              <a:t>文字在此输入</a:t>
            </a:r>
            <a:endParaRPr lang="zh-CN" altLang="en-US" sz="2000" dirty="0">
              <a:latin typeface="微软雅黑" panose="020B0503020204020204" pitchFamily="34" charset="-122"/>
              <a:ea typeface="微软雅黑" panose="020B0503020204020204" pitchFamily="34" charset="-122"/>
            </a:endParaRPr>
          </a:p>
          <a:p>
            <a:endParaRPr lang="zh-CN" altLang="en-US" sz="2000" dirty="0">
              <a:latin typeface="微软雅黑" panose="020B0503020204020204" pitchFamily="34" charset="-122"/>
              <a:ea typeface="微软雅黑" panose="020B0503020204020204" pitchFamily="34" charset="-122"/>
            </a:endParaRP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4534043"/>
            <a:ext cx="1855875" cy="691476"/>
          </a:xfrm>
          <a:prstGeom prst="rect">
            <a:avLst/>
          </a:prstGeom>
        </p:spPr>
      </p:pic>
    </p:spTree>
    <p:extLst>
      <p:ext uri="{BB962C8B-B14F-4D97-AF65-F5344CB8AC3E}">
        <p14:creationId xmlns:p14="http://schemas.microsoft.com/office/powerpoint/2010/main" val="16560312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1000"/>
                                        <p:tgtEl>
                                          <p:spTgt spid="6"/>
                                        </p:tgtEl>
                                      </p:cBhvr>
                                    </p:animEffect>
                                  </p:childTnLst>
                                </p:cTn>
                              </p:par>
                            </p:childTnLst>
                          </p:cTn>
                        </p:par>
                        <p:par>
                          <p:cTn id="11" fill="hold">
                            <p:stCondLst>
                              <p:cond delay="1000"/>
                            </p:stCondLst>
                            <p:childTnLst>
                              <p:par>
                                <p:cTn id="12" presetID="6"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ircle(in)">
                                      <p:cBhvr>
                                        <p:cTn id="14" dur="1000"/>
                                        <p:tgtEl>
                                          <p:spTgt spid="8"/>
                                        </p:tgtEl>
                                      </p:cBhvr>
                                    </p:animEffect>
                                  </p:childTnLst>
                                </p:cTn>
                              </p:par>
                              <p:par>
                                <p:cTn id="15" presetID="2" presetClass="entr" presetSubtype="2"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1+#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11"/>
                                        </p:tgtEl>
                                        <p:attrNameLst>
                                          <p:attrName>ppt_y</p:attrName>
                                        </p:attrNameLst>
                                      </p:cBhvr>
                                      <p:tavLst>
                                        <p:tav tm="0">
                                          <p:val>
                                            <p:strVal val="#ppt_y"/>
                                          </p:val>
                                        </p:tav>
                                        <p:tav tm="100000">
                                          <p:val>
                                            <p:strVal val="#ppt_y"/>
                                          </p:val>
                                        </p:tav>
                                      </p:tavLst>
                                    </p:anim>
                                    <p:anim calcmode="lin" valueType="num">
                                      <p:cBhvr>
                                        <p:cTn id="23"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11"/>
                                        </p:tgtEl>
                                      </p:cBhvr>
                                    </p:animEffect>
                                  </p:childTnLst>
                                </p:cTn>
                              </p:par>
                            </p:childTnLst>
                          </p:cTn>
                        </p:par>
                        <p:par>
                          <p:cTn id="26" fill="hold">
                            <p:stCondLst>
                              <p:cond delay="2875"/>
                            </p:stCondLst>
                            <p:childTnLst>
                              <p:par>
                                <p:cTn id="27" presetID="2" presetClass="entr" presetSubtype="2"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1+#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18"/>
                                        </p:tgtEl>
                                        <p:attrNameLst>
                                          <p:attrName>style.visibility</p:attrName>
                                        </p:attrNameLst>
                                      </p:cBhvr>
                                      <p:to>
                                        <p:strVal val="visible"/>
                                      </p:to>
                                    </p:set>
                                    <p:anim calcmode="lin" valueType="num">
                                      <p:cBhvr>
                                        <p:cTn id="33" dur="7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4" dur="750" fill="hold"/>
                                        <p:tgtEl>
                                          <p:spTgt spid="18"/>
                                        </p:tgtEl>
                                        <p:attrNameLst>
                                          <p:attrName>ppt_y</p:attrName>
                                        </p:attrNameLst>
                                      </p:cBhvr>
                                      <p:tavLst>
                                        <p:tav tm="0">
                                          <p:val>
                                            <p:strVal val="#ppt_y"/>
                                          </p:val>
                                        </p:tav>
                                        <p:tav tm="100000">
                                          <p:val>
                                            <p:strVal val="#ppt_y"/>
                                          </p:val>
                                        </p:tav>
                                      </p:tavLst>
                                    </p:anim>
                                    <p:anim calcmode="lin" valueType="num">
                                      <p:cBhvr>
                                        <p:cTn id="35" dur="7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6" dur="7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750" tmFilter="0,0; .5, 1; 1, 1"/>
                                        <p:tgtEl>
                                          <p:spTgt spid="18"/>
                                        </p:tgtEl>
                                      </p:cBhvr>
                                    </p:animEffect>
                                  </p:childTnLst>
                                </p:cTn>
                              </p:par>
                            </p:childTnLst>
                          </p:cTn>
                        </p:par>
                        <p:par>
                          <p:cTn id="38" fill="hold">
                            <p:stCondLst>
                              <p:cond delay="4750"/>
                            </p:stCondLst>
                            <p:childTnLst>
                              <p:par>
                                <p:cTn id="39" presetID="2" presetClass="entr" presetSubtype="2"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1+#ppt_w/2"/>
                                          </p:val>
                                        </p:tav>
                                        <p:tav tm="100000">
                                          <p:val>
                                            <p:strVal val="#ppt_x"/>
                                          </p:val>
                                        </p:tav>
                                      </p:tavLst>
                                    </p:anim>
                                    <p:anim calcmode="lin" valueType="num">
                                      <p:cBhvr additive="base">
                                        <p:cTn id="42" dur="500" fill="hold"/>
                                        <p:tgtEl>
                                          <p:spTgt spid="30"/>
                                        </p:tgtEl>
                                        <p:attrNameLst>
                                          <p:attrName>ppt_y</p:attrName>
                                        </p:attrNameLst>
                                      </p:cBhvr>
                                      <p:tavLst>
                                        <p:tav tm="0">
                                          <p:val>
                                            <p:strVal val="#ppt_y"/>
                                          </p:val>
                                        </p:tav>
                                        <p:tav tm="100000">
                                          <p:val>
                                            <p:strVal val="#ppt_y"/>
                                          </p:val>
                                        </p:tav>
                                      </p:tavLst>
                                    </p:anim>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7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750" fill="hold"/>
                                        <p:tgtEl>
                                          <p:spTgt spid="20"/>
                                        </p:tgtEl>
                                        <p:attrNameLst>
                                          <p:attrName>ppt_y</p:attrName>
                                        </p:attrNameLst>
                                      </p:cBhvr>
                                      <p:tavLst>
                                        <p:tav tm="0">
                                          <p:val>
                                            <p:strVal val="#ppt_y"/>
                                          </p:val>
                                        </p:tav>
                                        <p:tav tm="100000">
                                          <p:val>
                                            <p:strVal val="#ppt_y"/>
                                          </p:val>
                                        </p:tav>
                                      </p:tavLst>
                                    </p:anim>
                                    <p:anim calcmode="lin" valueType="num">
                                      <p:cBhvr>
                                        <p:cTn id="47" dur="7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7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750" tmFilter="0,0; .5, 1; 1, 1"/>
                                        <p:tgtEl>
                                          <p:spTgt spid="20"/>
                                        </p:tgtEl>
                                      </p:cBhvr>
                                    </p:animEffect>
                                  </p:childTnLst>
                                </p:cTn>
                              </p:par>
                            </p:childTnLst>
                          </p:cTn>
                        </p:par>
                        <p:par>
                          <p:cTn id="50" fill="hold">
                            <p:stCondLst>
                              <p:cond delay="6625"/>
                            </p:stCondLst>
                            <p:childTnLst>
                              <p:par>
                                <p:cTn id="51" presetID="2" presetClass="entr" presetSubtype="2"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1+#ppt_w/2"/>
                                          </p:val>
                                        </p:tav>
                                        <p:tav tm="100000">
                                          <p:val>
                                            <p:strVal val="#ppt_x"/>
                                          </p:val>
                                        </p:tav>
                                      </p:tavLst>
                                    </p:anim>
                                    <p:anim calcmode="lin" valueType="num">
                                      <p:cBhvr additive="base">
                                        <p:cTn id="54" dur="500" fill="hold"/>
                                        <p:tgtEl>
                                          <p:spTgt spid="31"/>
                                        </p:tgtEl>
                                        <p:attrNameLst>
                                          <p:attrName>ppt_y</p:attrName>
                                        </p:attrNameLst>
                                      </p:cBhvr>
                                      <p:tavLst>
                                        <p:tav tm="0">
                                          <p:val>
                                            <p:strVal val="#ppt_y"/>
                                          </p:val>
                                        </p:tav>
                                        <p:tav tm="100000">
                                          <p:val>
                                            <p:strVal val="#ppt_y"/>
                                          </p:val>
                                        </p:tav>
                                      </p:tavLst>
                                    </p:anim>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22"/>
                                        </p:tgtEl>
                                        <p:attrNameLst>
                                          <p:attrName>style.visibility</p:attrName>
                                        </p:attrNameLst>
                                      </p:cBhvr>
                                      <p:to>
                                        <p:strVal val="visible"/>
                                      </p:to>
                                    </p:set>
                                    <p:anim calcmode="lin" valueType="num">
                                      <p:cBhvr>
                                        <p:cTn id="57" dur="7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8" dur="750" fill="hold"/>
                                        <p:tgtEl>
                                          <p:spTgt spid="22"/>
                                        </p:tgtEl>
                                        <p:attrNameLst>
                                          <p:attrName>ppt_y</p:attrName>
                                        </p:attrNameLst>
                                      </p:cBhvr>
                                      <p:tavLst>
                                        <p:tav tm="0">
                                          <p:val>
                                            <p:strVal val="#ppt_y"/>
                                          </p:val>
                                        </p:tav>
                                        <p:tav tm="100000">
                                          <p:val>
                                            <p:strVal val="#ppt_y"/>
                                          </p:val>
                                        </p:tav>
                                      </p:tavLst>
                                    </p:anim>
                                    <p:anim calcmode="lin" valueType="num">
                                      <p:cBhvr>
                                        <p:cTn id="59" dur="7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60" dur="7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61" dur="7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8" grpId="0"/>
      <p:bldP spid="11" grpId="0"/>
      <p:bldP spid="18" grpId="0"/>
      <p:bldP spid="20"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155240742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155240742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3131840"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967888" y="1091269"/>
            <a:ext cx="3591759" cy="3096344"/>
          </a:xfrm>
          <a:prstGeom prst="triangle">
            <a:avLst/>
          </a:prstGeom>
          <a:blipFill dpi="0" rotWithShape="1">
            <a:blip r:embed="rId2">
              <a:extLst>
                <a:ext uri="{28A0092B-C50C-407E-A947-70E740481C1C}">
                  <a14:useLocalDpi xmlns:a14="http://schemas.microsoft.com/office/drawing/2010/main" val="0"/>
                </a:ext>
              </a:extLst>
            </a:blip>
            <a:srcRect/>
            <a:stretch>
              <a:fillRect/>
            </a:stretch>
          </a:blipFill>
          <a:ln w="254000">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12360" y="267494"/>
            <a:ext cx="936104" cy="769441"/>
          </a:xfrm>
          <a:prstGeom prst="rect">
            <a:avLst/>
          </a:prstGeom>
          <a:noFill/>
        </p:spPr>
        <p:txBody>
          <a:bodyPr wrap="square" rtlCol="0">
            <a:spAutoFit/>
          </a:bodyPr>
          <a:lstStyle/>
          <a:p>
            <a:r>
              <a:rPr lang="en-US" altLang="zh-CN" sz="4400" b="1" dirty="0" smtClean="0">
                <a:latin typeface="微软雅黑" panose="020B0503020204020204" pitchFamily="34" charset="-122"/>
                <a:ea typeface="微软雅黑" panose="020B0503020204020204" pitchFamily="34" charset="-122"/>
              </a:rPr>
              <a:t>04</a:t>
            </a:r>
            <a:endParaRPr lang="zh-CN" altLang="en-US" sz="4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7884368" y="1007070"/>
            <a:ext cx="936104" cy="400110"/>
          </a:xfrm>
          <a:prstGeom prst="rect">
            <a:avLst/>
          </a:prstGeom>
          <a:noFill/>
        </p:spPr>
        <p:txBody>
          <a:bodyPr wrap="square" rtlCol="0">
            <a:spAutoFit/>
          </a:bodyPr>
          <a:lstStyle/>
          <a:p>
            <a:r>
              <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rPr>
              <a:t>PART</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8748464" y="2499742"/>
            <a:ext cx="0" cy="2016224"/>
          </a:xfrm>
          <a:prstGeom prst="line">
            <a:avLst/>
          </a:prstGeom>
          <a:ln w="5715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a:off x="8460432" y="1635646"/>
            <a:ext cx="288032" cy="288032"/>
          </a:xfrm>
          <a:prstGeom prst="straightConnector1">
            <a:avLst/>
          </a:prstGeom>
          <a:ln w="57150">
            <a:solidFill>
              <a:srgbClr val="E6E61A"/>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48264" y="2562458"/>
            <a:ext cx="172819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sp>
        <p:nvSpPr>
          <p:cNvPr id="21" name="椭圆 20"/>
          <p:cNvSpPr/>
          <p:nvPr/>
        </p:nvSpPr>
        <p:spPr>
          <a:xfrm>
            <a:off x="7740352" y="3212481"/>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996051" y="3208823"/>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57164" y="3208822"/>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6156176" y="3653611"/>
            <a:ext cx="2324352"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输入文字</a:t>
            </a:r>
          </a:p>
          <a:p>
            <a:endParaRPr lang="zh-CN" altLang="en-US" sz="1200" dirty="0">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80362"/>
            <a:ext cx="2218828" cy="826708"/>
          </a:xfrm>
          <a:prstGeom prst="rect">
            <a:avLst/>
          </a:prstGeom>
        </p:spPr>
      </p:pic>
    </p:spTree>
    <p:extLst>
      <p:ext uri="{BB962C8B-B14F-4D97-AF65-F5344CB8AC3E}">
        <p14:creationId xmlns:p14="http://schemas.microsoft.com/office/powerpoint/2010/main" val="310717705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6" presetClass="entr" presetSubtype="16"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circle(in)">
                                      <p:cBhvr>
                                        <p:cTn id="26" dur="2000"/>
                                        <p:tgtEl>
                                          <p:spTgt spid="15"/>
                                        </p:tgtEl>
                                      </p:cBhvr>
                                    </p:animEffect>
                                  </p:childTnLst>
                                </p:cTn>
                              </p:par>
                              <p:par>
                                <p:cTn id="27" presetID="22" presetClass="entr" presetSubtype="1"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par>
                                <p:cTn id="30" presetID="56" presetClass="entr" presetSubtype="0" fill="hold" grpId="0" nodeType="withEffect">
                                  <p:stCondLst>
                                    <p:cond delay="0"/>
                                  </p:stCondLst>
                                  <p:iterate type="lt">
                                    <p:tmPct val="10000"/>
                                  </p:iterate>
                                  <p:childTnLst>
                                    <p:set>
                                      <p:cBhvr>
                                        <p:cTn id="31" dur="1" fill="hold">
                                          <p:stCondLst>
                                            <p:cond delay="0"/>
                                          </p:stCondLst>
                                        </p:cTn>
                                        <p:tgtEl>
                                          <p:spTgt spid="18"/>
                                        </p:tgtEl>
                                        <p:attrNameLst>
                                          <p:attrName>style.visibility</p:attrName>
                                        </p:attrNameLst>
                                      </p:cBhvr>
                                      <p:to>
                                        <p:strVal val="visible"/>
                                      </p:to>
                                    </p:set>
                                    <p:anim by="(-#ppt_w*2)" calcmode="lin" valueType="num">
                                      <p:cBhvr rctx="PPT">
                                        <p:cTn id="32" dur="500" autoRev="1" fill="hold">
                                          <p:stCondLst>
                                            <p:cond delay="0"/>
                                          </p:stCondLst>
                                        </p:cTn>
                                        <p:tgtEl>
                                          <p:spTgt spid="18"/>
                                        </p:tgtEl>
                                        <p:attrNameLst>
                                          <p:attrName>ppt_w</p:attrName>
                                        </p:attrNameLst>
                                      </p:cBhvr>
                                    </p:anim>
                                    <p:anim by="(#ppt_w*0.50)" calcmode="lin" valueType="num">
                                      <p:cBhvr>
                                        <p:cTn id="33" dur="500" decel="50000" autoRev="1" fill="hold">
                                          <p:stCondLst>
                                            <p:cond delay="0"/>
                                          </p:stCondLst>
                                        </p:cTn>
                                        <p:tgtEl>
                                          <p:spTgt spid="18"/>
                                        </p:tgtEl>
                                        <p:attrNameLst>
                                          <p:attrName>ppt_x</p:attrName>
                                        </p:attrNameLst>
                                      </p:cBhvr>
                                    </p:anim>
                                    <p:anim from="(-#ppt_h/2)" to="(#ppt_y)" calcmode="lin" valueType="num">
                                      <p:cBhvr>
                                        <p:cTn id="34" dur="1000" fill="hold">
                                          <p:stCondLst>
                                            <p:cond delay="0"/>
                                          </p:stCondLst>
                                        </p:cTn>
                                        <p:tgtEl>
                                          <p:spTgt spid="18"/>
                                        </p:tgtEl>
                                        <p:attrNameLst>
                                          <p:attrName>ppt_y</p:attrName>
                                        </p:attrNameLst>
                                      </p:cBhvr>
                                    </p:anim>
                                    <p:animRot by="21600000">
                                      <p:cBhvr>
                                        <p:cTn id="35" dur="1000" fill="hold">
                                          <p:stCondLst>
                                            <p:cond delay="0"/>
                                          </p:stCondLst>
                                        </p:cTn>
                                        <p:tgtEl>
                                          <p:spTgt spid="18"/>
                                        </p:tgtEl>
                                        <p:attrNameLst>
                                          <p:attrName>r</p:attrName>
                                        </p:attrNameLst>
                                      </p:cBhvr>
                                    </p:animRot>
                                  </p:childTnLst>
                                </p:cTn>
                              </p:par>
                              <p:par>
                                <p:cTn id="36" presetID="2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anim calcmode="lin" valueType="num">
                                      <p:cBhvr>
                                        <p:cTn id="5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18" grpId="0"/>
      <p:bldP spid="21" grpId="0" animBg="1"/>
      <p:bldP spid="22" grpId="0" animBg="1"/>
      <p:bldP spid="23" grpId="0" animBg="1"/>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99592" y="0"/>
            <a:ext cx="2304256"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059582"/>
            <a:ext cx="3962462" cy="2643649"/>
          </a:xfrm>
          <a:prstGeom prst="rect">
            <a:avLst/>
          </a:prstGeom>
          <a:solidFill>
            <a:srgbClr val="FFFFFF">
              <a:shade val="85000"/>
            </a:srgbClr>
          </a:solidFill>
          <a:ln w="88900" cap="sq">
            <a:solidFill>
              <a:srgbClr val="FFFFFF"/>
            </a:solidFill>
            <a:miter lim="800000"/>
          </a:ln>
          <a:effectLst>
            <a:outerShdw blurRad="50800" dist="38100" dir="18900000" algn="bl" rotWithShape="0">
              <a:prstClr val="black">
                <a:alpha val="40000"/>
              </a:prstClr>
            </a:outerShdw>
          </a:effectLst>
          <a:scene3d>
            <a:camera prst="orthographicFront"/>
            <a:lightRig rig="twoPt" dir="t">
              <a:rot lat="0" lon="0" rev="7200000"/>
            </a:lightRig>
          </a:scene3d>
          <a:sp3d>
            <a:bevelT w="25400" h="19050"/>
            <a:contourClr>
              <a:srgbClr val="FFFFFF"/>
            </a:contourClr>
          </a:sp3d>
        </p:spPr>
      </p:pic>
      <p:cxnSp>
        <p:nvCxnSpPr>
          <p:cNvPr id="10" name="直接连接符 9"/>
          <p:cNvCxnSpPr/>
          <p:nvPr/>
        </p:nvCxnSpPr>
        <p:spPr>
          <a:xfrm>
            <a:off x="4572000" y="1481306"/>
            <a:ext cx="0" cy="2016224"/>
          </a:xfrm>
          <a:prstGeom prst="line">
            <a:avLst/>
          </a:prstGeom>
          <a:ln w="76200">
            <a:solidFill>
              <a:srgbClr val="E6E61A"/>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24128" y="1091059"/>
            <a:ext cx="1728192"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在此输入文字</a:t>
            </a:r>
            <a:endParaRPr lang="zh-CN" altLang="en-US" sz="2000" b="1" dirty="0">
              <a:latin typeface="微软雅黑" panose="020B0503020204020204" pitchFamily="34" charset="-122"/>
              <a:ea typeface="微软雅黑" panose="020B0503020204020204" pitchFamily="34" charset="-122"/>
            </a:endParaRPr>
          </a:p>
        </p:txBody>
      </p:sp>
      <p:sp>
        <p:nvSpPr>
          <p:cNvPr id="12" name="TextBox 11"/>
          <p:cNvSpPr txBox="1"/>
          <p:nvPr/>
        </p:nvSpPr>
        <p:spPr>
          <a:xfrm>
            <a:off x="4909833" y="1635646"/>
            <a:ext cx="4032448" cy="3539430"/>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70832"/>
            <a:ext cx="1727158" cy="643518"/>
          </a:xfrm>
          <a:prstGeom prst="rect">
            <a:avLst/>
          </a:prstGeom>
        </p:spPr>
      </p:pic>
    </p:spTree>
    <p:extLst>
      <p:ext uri="{BB962C8B-B14F-4D97-AF65-F5344CB8AC3E}">
        <p14:creationId xmlns:p14="http://schemas.microsoft.com/office/powerpoint/2010/main" val="36087545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1"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45"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ppt_w</p:attrName>
                                        </p:attrNameLst>
                                      </p:cBhvr>
                                      <p:tavLst>
                                        <p:tav tm="0" fmla="#ppt_w*sin(2.5*pi*$)">
                                          <p:val>
                                            <p:fltVal val="0"/>
                                          </p:val>
                                        </p:tav>
                                        <p:tav tm="100000">
                                          <p:val>
                                            <p:fltVal val="1"/>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3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800" decel="100000"/>
                                        <p:tgtEl>
                                          <p:spTgt spid="10"/>
                                        </p:tgtEl>
                                      </p:cBhvr>
                                    </p:animEffect>
                                    <p:anim calcmode="lin" valueType="num">
                                      <p:cBhvr>
                                        <p:cTn id="24" dur="800" decel="100000" fill="hold"/>
                                        <p:tgtEl>
                                          <p:spTgt spid="10"/>
                                        </p:tgtEl>
                                        <p:attrNameLst>
                                          <p:attrName>style.rotation</p:attrName>
                                        </p:attrNameLst>
                                      </p:cBhvr>
                                      <p:tavLst>
                                        <p:tav tm="0">
                                          <p:val>
                                            <p:fltVal val="-90"/>
                                          </p:val>
                                        </p:tav>
                                        <p:tav tm="100000">
                                          <p:val>
                                            <p:fltVal val="0"/>
                                          </p:val>
                                        </p:tav>
                                      </p:tavLst>
                                    </p:anim>
                                    <p:anim calcmode="lin" valueType="num">
                                      <p:cBhvr>
                                        <p:cTn id="25" dur="800" decel="100000" fill="hold"/>
                                        <p:tgtEl>
                                          <p:spTgt spid="10"/>
                                        </p:tgtEl>
                                        <p:attrNameLst>
                                          <p:attrName>ppt_x</p:attrName>
                                        </p:attrNameLst>
                                      </p:cBhvr>
                                      <p:tavLst>
                                        <p:tav tm="0">
                                          <p:val>
                                            <p:strVal val="#ppt_x+0.4"/>
                                          </p:val>
                                        </p:tav>
                                        <p:tav tm="100000">
                                          <p:val>
                                            <p:strVal val="#ppt_x-0.05"/>
                                          </p:val>
                                        </p:tav>
                                      </p:tavLst>
                                    </p:anim>
                                    <p:anim calcmode="lin" valueType="num">
                                      <p:cBhvr>
                                        <p:cTn id="26" dur="800" decel="100000" fill="hold"/>
                                        <p:tgtEl>
                                          <p:spTgt spid="1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9" presetID="19"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750" fill="hold"/>
                                        <p:tgtEl>
                                          <p:spTgt spid="11"/>
                                        </p:tgtEl>
                                        <p:attrNameLst>
                                          <p:attrName>ppt_w</p:attrName>
                                        </p:attrNameLst>
                                      </p:cBhvr>
                                      <p:tavLst>
                                        <p:tav tm="0" fmla="#ppt_w*sin(2.5*pi*$)">
                                          <p:val>
                                            <p:fltVal val="0"/>
                                          </p:val>
                                        </p:tav>
                                        <p:tav tm="100000">
                                          <p:val>
                                            <p:fltVal val="1"/>
                                          </p:val>
                                        </p:tav>
                                      </p:tavLst>
                                    </p:anim>
                                    <p:anim calcmode="lin" valueType="num">
                                      <p:cBhvr>
                                        <p:cTn id="32" dur="750" fill="hold"/>
                                        <p:tgtEl>
                                          <p:spTgt spid="11"/>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228184" y="0"/>
            <a:ext cx="2304256" cy="5143500"/>
          </a:xfrm>
          <a:prstGeom prst="rect">
            <a:avLst/>
          </a:prstGeom>
          <a:solidFill>
            <a:srgbClr val="E6E61A"/>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847" y="1071153"/>
            <a:ext cx="3962462" cy="2643649"/>
          </a:xfrm>
          <a:prstGeom prst="rect">
            <a:avLst/>
          </a:prstGeom>
          <a:solidFill>
            <a:srgbClr val="FFFFFF">
              <a:shade val="85000"/>
            </a:srgbClr>
          </a:solidFill>
          <a:ln w="88900" cap="sq">
            <a:solidFill>
              <a:srgbClr val="FFFFFF"/>
            </a:solidFill>
            <a:miter lim="800000"/>
          </a:ln>
          <a:effectLst>
            <a:outerShdw blurRad="50800" dist="38100" dir="18900000" algn="bl" rotWithShape="0">
              <a:prstClr val="black">
                <a:alpha val="40000"/>
              </a:prstClr>
            </a:outerShdw>
          </a:effectLst>
          <a:scene3d>
            <a:camera prst="orthographicFront"/>
            <a:lightRig rig="twoPt" dir="t">
              <a:rot lat="0" lon="0" rev="7200000"/>
            </a:lightRig>
          </a:scene3d>
          <a:sp3d>
            <a:bevelT w="25400" h="19050"/>
            <a:contourClr>
              <a:srgbClr val="FFFFFF"/>
            </a:contourClr>
          </a:sp3d>
        </p:spPr>
      </p:pic>
      <p:cxnSp>
        <p:nvCxnSpPr>
          <p:cNvPr id="10" name="直接连接符 9"/>
          <p:cNvCxnSpPr/>
          <p:nvPr/>
        </p:nvCxnSpPr>
        <p:spPr>
          <a:xfrm>
            <a:off x="4572000" y="1481306"/>
            <a:ext cx="0" cy="2016224"/>
          </a:xfrm>
          <a:prstGeom prst="line">
            <a:avLst/>
          </a:prstGeom>
          <a:ln w="76200">
            <a:solidFill>
              <a:srgbClr val="E6E61A"/>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74133" y="1071153"/>
            <a:ext cx="1728192" cy="400110"/>
          </a:xfrm>
          <a:prstGeom prst="rect">
            <a:avLst/>
          </a:prstGeom>
          <a:noFill/>
        </p:spPr>
        <p:txBody>
          <a:bodyPr wrap="square" rtlCol="0">
            <a:spAutoFit/>
          </a:bodyPr>
          <a:lstStyle/>
          <a:p>
            <a:r>
              <a:rPr lang="zh-CN" altLang="en-US" sz="2000" b="1" dirty="0" smtClean="0">
                <a:latin typeface="微软雅黑" panose="020B0503020204020204" pitchFamily="34" charset="-122"/>
                <a:ea typeface="微软雅黑" panose="020B0503020204020204" pitchFamily="34" charset="-122"/>
              </a:rPr>
              <a:t>在此输入文字</a:t>
            </a:r>
            <a:endParaRPr lang="zh-CN" altLang="en-US" sz="2000" b="1" dirty="0">
              <a:latin typeface="微软雅黑" panose="020B0503020204020204" pitchFamily="34" charset="-122"/>
              <a:ea typeface="微软雅黑" panose="020B0503020204020204" pitchFamily="34" charset="-122"/>
            </a:endParaRPr>
          </a:p>
        </p:txBody>
      </p:sp>
      <p:sp>
        <p:nvSpPr>
          <p:cNvPr id="12" name="TextBox 11"/>
          <p:cNvSpPr txBox="1"/>
          <p:nvPr/>
        </p:nvSpPr>
        <p:spPr>
          <a:xfrm>
            <a:off x="243346" y="1568764"/>
            <a:ext cx="4032448" cy="3539430"/>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825" y="123478"/>
            <a:ext cx="1727158" cy="643518"/>
          </a:xfrm>
          <a:prstGeom prst="rect">
            <a:avLst/>
          </a:prstGeom>
        </p:spPr>
      </p:pic>
    </p:spTree>
    <p:extLst>
      <p:ext uri="{BB962C8B-B14F-4D97-AF65-F5344CB8AC3E}">
        <p14:creationId xmlns:p14="http://schemas.microsoft.com/office/powerpoint/2010/main" val="272560840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1"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45"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ppt_w</p:attrName>
                                        </p:attrNameLst>
                                      </p:cBhvr>
                                      <p:tavLst>
                                        <p:tav tm="0" fmla="#ppt_w*sin(2.5*pi*$)">
                                          <p:val>
                                            <p:fltVal val="0"/>
                                          </p:val>
                                        </p:tav>
                                        <p:tav tm="100000">
                                          <p:val>
                                            <p:fltVal val="1"/>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3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800" decel="100000"/>
                                        <p:tgtEl>
                                          <p:spTgt spid="10"/>
                                        </p:tgtEl>
                                      </p:cBhvr>
                                    </p:animEffect>
                                    <p:anim calcmode="lin" valueType="num">
                                      <p:cBhvr>
                                        <p:cTn id="24" dur="800" decel="100000" fill="hold"/>
                                        <p:tgtEl>
                                          <p:spTgt spid="10"/>
                                        </p:tgtEl>
                                        <p:attrNameLst>
                                          <p:attrName>style.rotation</p:attrName>
                                        </p:attrNameLst>
                                      </p:cBhvr>
                                      <p:tavLst>
                                        <p:tav tm="0">
                                          <p:val>
                                            <p:fltVal val="-90"/>
                                          </p:val>
                                        </p:tav>
                                        <p:tav tm="100000">
                                          <p:val>
                                            <p:fltVal val="0"/>
                                          </p:val>
                                        </p:tav>
                                      </p:tavLst>
                                    </p:anim>
                                    <p:anim calcmode="lin" valueType="num">
                                      <p:cBhvr>
                                        <p:cTn id="25" dur="800" decel="100000" fill="hold"/>
                                        <p:tgtEl>
                                          <p:spTgt spid="10"/>
                                        </p:tgtEl>
                                        <p:attrNameLst>
                                          <p:attrName>ppt_x</p:attrName>
                                        </p:attrNameLst>
                                      </p:cBhvr>
                                      <p:tavLst>
                                        <p:tav tm="0">
                                          <p:val>
                                            <p:strVal val="#ppt_x+0.4"/>
                                          </p:val>
                                        </p:tav>
                                        <p:tav tm="100000">
                                          <p:val>
                                            <p:strVal val="#ppt_x-0.05"/>
                                          </p:val>
                                        </p:tav>
                                      </p:tavLst>
                                    </p:anim>
                                    <p:anim calcmode="lin" valueType="num">
                                      <p:cBhvr>
                                        <p:cTn id="26" dur="800" decel="100000" fill="hold"/>
                                        <p:tgtEl>
                                          <p:spTgt spid="1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9" presetID="19"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750" fill="hold"/>
                                        <p:tgtEl>
                                          <p:spTgt spid="11"/>
                                        </p:tgtEl>
                                        <p:attrNameLst>
                                          <p:attrName>ppt_w</p:attrName>
                                        </p:attrNameLst>
                                      </p:cBhvr>
                                      <p:tavLst>
                                        <p:tav tm="0" fmla="#ppt_w*sin(2.5*pi*$)">
                                          <p:val>
                                            <p:fltVal val="0"/>
                                          </p:val>
                                        </p:tav>
                                        <p:tav tm="100000">
                                          <p:val>
                                            <p:fltVal val="1"/>
                                          </p:val>
                                        </p:tav>
                                      </p:tavLst>
                                    </p:anim>
                                    <p:anim calcmode="lin" valueType="num">
                                      <p:cBhvr>
                                        <p:cTn id="32" dur="750" fill="hold"/>
                                        <p:tgtEl>
                                          <p:spTgt spid="11"/>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2"/>
                                        </p:tgtEl>
                                        <p:attrNameLst>
                                          <p:attrName>ppt_y</p:attrName>
                                        </p:attrNameLst>
                                      </p:cBhvr>
                                      <p:tavLst>
                                        <p:tav tm="0">
                                          <p:val>
                                            <p:strVal val="#ppt_y"/>
                                          </p:val>
                                        </p:tav>
                                        <p:tav tm="100000">
                                          <p:val>
                                            <p:strVal val="#ppt_y"/>
                                          </p:val>
                                        </p:tav>
                                      </p:tavLst>
                                    </p:anim>
                                    <p:anim calcmode="lin" valueType="num">
                                      <p:cBhvr>
                                        <p:cTn id="3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14891" r="37867"/>
          <a:stretch/>
        </p:blipFill>
        <p:spPr>
          <a:xfrm>
            <a:off x="5479905" y="6573"/>
            <a:ext cx="3664095" cy="5162728"/>
          </a:xfrm>
          <a:prstGeom prst="rect">
            <a:avLst/>
          </a:prstGeom>
        </p:spPr>
      </p:pic>
      <p:sp>
        <p:nvSpPr>
          <p:cNvPr id="6" name="矩形 5"/>
          <p:cNvSpPr/>
          <p:nvPr/>
        </p:nvSpPr>
        <p:spPr>
          <a:xfrm>
            <a:off x="7725219" y="536654"/>
            <a:ext cx="1440160" cy="2520280"/>
          </a:xfrm>
          <a:prstGeom prst="rect">
            <a:avLst/>
          </a:prstGeom>
          <a:solidFill>
            <a:srgbClr val="E6E61A"/>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加号 6"/>
          <p:cNvSpPr/>
          <p:nvPr/>
        </p:nvSpPr>
        <p:spPr>
          <a:xfrm>
            <a:off x="8169072" y="1275606"/>
            <a:ext cx="648072" cy="1008112"/>
          </a:xfrm>
          <a:prstGeom prst="mathPlu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707904" y="536654"/>
            <a:ext cx="2520280" cy="2520280"/>
          </a:xfrm>
          <a:prstGeom prst="rect">
            <a:avLst/>
          </a:prstGeom>
          <a:solidFill>
            <a:srgbClr val="E6E61A"/>
          </a:solidFill>
          <a:ln w="38100">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3363838"/>
            <a:ext cx="5479905" cy="177966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3779912" y="699542"/>
            <a:ext cx="1584176" cy="1077218"/>
          </a:xfrm>
          <a:prstGeom prst="rect">
            <a:avLst/>
          </a:prstGeom>
          <a:noFill/>
        </p:spPr>
        <p:txBody>
          <a:bodyPr wrap="square" rtlCol="0">
            <a:spAutoFit/>
          </a:bodyPr>
          <a:lstStyle/>
          <a:p>
            <a:r>
              <a:rPr lang="zh-CN" altLang="en-US" sz="3200" b="1" dirty="0" smtClean="0">
                <a:latin typeface="微软雅黑" panose="020B0503020204020204" pitchFamily="34" charset="-122"/>
                <a:ea typeface="微软雅黑" panose="020B0503020204020204" pitchFamily="34" charset="-122"/>
              </a:rPr>
              <a:t>在此输入文字</a:t>
            </a:r>
            <a:endParaRPr lang="zh-CN" altLang="en-US" sz="3200" b="1" dirty="0">
              <a:latin typeface="微软雅黑" panose="020B0503020204020204" pitchFamily="34" charset="-122"/>
              <a:ea typeface="微软雅黑" panose="020B0503020204020204" pitchFamily="34" charset="-122"/>
            </a:endParaRPr>
          </a:p>
        </p:txBody>
      </p:sp>
      <p:sp>
        <p:nvSpPr>
          <p:cNvPr id="11" name="TextBox 10"/>
          <p:cNvSpPr txBox="1"/>
          <p:nvPr/>
        </p:nvSpPr>
        <p:spPr>
          <a:xfrm>
            <a:off x="252767" y="771550"/>
            <a:ext cx="3312368" cy="2800767"/>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825" y="123478"/>
            <a:ext cx="1727158" cy="643518"/>
          </a:xfrm>
          <a:prstGeom prst="rect">
            <a:avLst/>
          </a:prstGeom>
        </p:spPr>
      </p:pic>
      <p:sp>
        <p:nvSpPr>
          <p:cNvPr id="15" name="TextBox 14"/>
          <p:cNvSpPr txBox="1"/>
          <p:nvPr/>
        </p:nvSpPr>
        <p:spPr>
          <a:xfrm>
            <a:off x="252767" y="3572317"/>
            <a:ext cx="4823289" cy="1569660"/>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r>
              <a:rPr lang="zh-CN" altLang="en-US" sz="1600" dirty="0">
                <a:latin typeface="微软雅黑" panose="020B0503020204020204" pitchFamily="34" charset="-122"/>
                <a:ea typeface="微软雅黑" panose="020B0503020204020204" pitchFamily="34" charset="-122"/>
              </a:rPr>
              <a:t>在此输入文字</a:t>
            </a:r>
          </a:p>
          <a:p>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88811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8"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2000"/>
                                        <p:tgtEl>
                                          <p:spTgt spid="8"/>
                                        </p:tgtEl>
                                      </p:cBhvr>
                                    </p:animEffect>
                                  </p:childTnLst>
                                </p:cTn>
                              </p:par>
                              <p:par>
                                <p:cTn id="13" presetID="41" presetClass="entr" presetSubtype="0" fill="hold" grpId="0" nodeType="withEffect">
                                  <p:stCondLst>
                                    <p:cond delay="0"/>
                                  </p:stCondLst>
                                  <p:iterate type="lt">
                                    <p:tmPct val="10000"/>
                                  </p:iterate>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1"/>
                                        </p:tgtEl>
                                        <p:attrNameLst>
                                          <p:attrName>ppt_y</p:attrName>
                                        </p:attrNameLst>
                                      </p:cBhvr>
                                      <p:tavLst>
                                        <p:tav tm="0">
                                          <p:val>
                                            <p:strVal val="#ppt_y"/>
                                          </p:val>
                                        </p:tav>
                                        <p:tav tm="100000">
                                          <p:val>
                                            <p:strVal val="#ppt_y"/>
                                          </p:val>
                                        </p:tav>
                                      </p:tavLst>
                                    </p:anim>
                                    <p:anim calcmode="lin" valueType="num">
                                      <p:cBhvr>
                                        <p:cTn id="1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1"/>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10"/>
                                        </p:tgtEl>
                                        <p:attrNameLst>
                                          <p:attrName>style.visibility</p:attrName>
                                        </p:attrNameLst>
                                      </p:cBhvr>
                                      <p:to>
                                        <p:strVal val="visible"/>
                                      </p:to>
                                    </p:set>
                                    <p:anim by="(-#ppt_w*2)" calcmode="lin" valueType="num">
                                      <p:cBhvr rctx="PPT">
                                        <p:cTn id="22" dur="500" autoRev="1" fill="hold">
                                          <p:stCondLst>
                                            <p:cond delay="0"/>
                                          </p:stCondLst>
                                        </p:cTn>
                                        <p:tgtEl>
                                          <p:spTgt spid="10"/>
                                        </p:tgtEl>
                                        <p:attrNameLst>
                                          <p:attrName>ppt_w</p:attrName>
                                        </p:attrNameLst>
                                      </p:cBhvr>
                                    </p:anim>
                                    <p:anim by="(#ppt_w*0.50)" calcmode="lin" valueType="num">
                                      <p:cBhvr>
                                        <p:cTn id="23" dur="500" decel="50000" autoRev="1" fill="hold">
                                          <p:stCondLst>
                                            <p:cond delay="0"/>
                                          </p:stCondLst>
                                        </p:cTn>
                                        <p:tgtEl>
                                          <p:spTgt spid="10"/>
                                        </p:tgtEl>
                                        <p:attrNameLst>
                                          <p:attrName>ppt_x</p:attrName>
                                        </p:attrNameLst>
                                      </p:cBhvr>
                                    </p:anim>
                                    <p:anim from="(-#ppt_h/2)" to="(#ppt_y)" calcmode="lin" valueType="num">
                                      <p:cBhvr>
                                        <p:cTn id="24" dur="1000" fill="hold">
                                          <p:stCondLst>
                                            <p:cond delay="0"/>
                                          </p:stCondLst>
                                        </p:cTn>
                                        <p:tgtEl>
                                          <p:spTgt spid="10"/>
                                        </p:tgtEl>
                                        <p:attrNameLst>
                                          <p:attrName>ppt_y</p:attrName>
                                        </p:attrNameLst>
                                      </p:cBhvr>
                                    </p:anim>
                                    <p:animRot by="21600000">
                                      <p:cBhvr>
                                        <p:cTn id="25" dur="10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229910094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229910094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a:off x="755576" y="2859782"/>
            <a:ext cx="568863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749" y="1"/>
            <a:ext cx="7030666" cy="5143500"/>
          </a:xfrm>
          <a:prstGeom prst="rect">
            <a:avLst/>
          </a:prstGeom>
        </p:spPr>
      </p:pic>
      <p:sp>
        <p:nvSpPr>
          <p:cNvPr id="14" name="流程图: 卡片 13"/>
          <p:cNvSpPr/>
          <p:nvPr/>
        </p:nvSpPr>
        <p:spPr>
          <a:xfrm>
            <a:off x="3995936" y="10503"/>
            <a:ext cx="5148065" cy="5132997"/>
          </a:xfrm>
          <a:custGeom>
            <a:avLst/>
            <a:gdLst/>
            <a:ahLst/>
            <a:cxnLst/>
            <a:rect l="l" t="t" r="r" b="b"/>
            <a:pathLst>
              <a:path w="5148065" h="5132997">
                <a:moveTo>
                  <a:pt x="3041178" y="0"/>
                </a:moveTo>
                <a:lnTo>
                  <a:pt x="5148065" y="0"/>
                </a:lnTo>
                <a:lnTo>
                  <a:pt x="5148065" y="5132997"/>
                </a:lnTo>
                <a:lnTo>
                  <a:pt x="0" y="5132997"/>
                </a:lnTo>
                <a:lnTo>
                  <a:pt x="0" y="5106050"/>
                </a:lnTo>
                <a:lnTo>
                  <a:pt x="253" y="5107845"/>
                </a:lnTo>
                <a:close/>
              </a:path>
            </a:pathLst>
          </a:cu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19872" y="1131590"/>
            <a:ext cx="4320480" cy="2664296"/>
          </a:xfrm>
          <a:prstGeom prst="rect">
            <a:avLst/>
          </a:prstGeom>
          <a:solidFill>
            <a:schemeClr val="tx1">
              <a:lumMod val="65000"/>
              <a:lumOff val="3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3966804" y="1491630"/>
            <a:ext cx="3600400" cy="584775"/>
          </a:xfrm>
          <a:prstGeom prst="rect">
            <a:avLst/>
          </a:prstGeom>
          <a:noFill/>
        </p:spPr>
        <p:txBody>
          <a:bodyPr wrap="square" rtlCol="0">
            <a:spAutoFit/>
          </a:bodyPr>
          <a:lstStyle/>
          <a:p>
            <a:r>
              <a:rPr lang="zh-CN" altLang="en-US" sz="3200" b="1" dirty="0" smtClean="0">
                <a:solidFill>
                  <a:srgbClr val="FFFF00"/>
                </a:solidFill>
                <a:latin typeface="微软雅黑" panose="020B0503020204020204" pitchFamily="34" charset="-122"/>
                <a:ea typeface="微软雅黑" panose="020B0503020204020204" pitchFamily="34" charset="-122"/>
              </a:rPr>
              <a:t>感谢大家观看</a:t>
            </a:r>
            <a:endParaRPr lang="zh-CN" altLang="en-US" sz="3200" b="1" dirty="0">
              <a:solidFill>
                <a:srgbClr val="FFFF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3615281" y="2355726"/>
            <a:ext cx="3996444" cy="1815882"/>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a:t>
            </a:r>
            <a:r>
              <a:rPr lang="zh-CN" altLang="en-US" sz="1600" dirty="0">
                <a:solidFill>
                  <a:schemeClr val="bg1"/>
                </a:solidFill>
                <a:latin typeface="微软雅黑" panose="020B0503020204020204" pitchFamily="34" charset="-122"/>
                <a:ea typeface="微软雅黑" panose="020B0503020204020204" pitchFamily="34" charset="-122"/>
              </a:rPr>
              <a:t>在此输入为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a:t>
            </a:r>
            <a:r>
              <a:rPr lang="zh-CN" altLang="en-US" sz="1600" dirty="0" smtClean="0">
                <a:solidFill>
                  <a:schemeClr val="bg1"/>
                </a:solidFill>
                <a:latin typeface="微软雅黑" panose="020B0503020204020204" pitchFamily="34" charset="-122"/>
                <a:ea typeface="微软雅黑" panose="020B0503020204020204" pitchFamily="34" charset="-122"/>
              </a:rPr>
              <a:t>文字在此</a:t>
            </a:r>
            <a:r>
              <a:rPr lang="zh-CN" altLang="en-US" sz="1600" dirty="0">
                <a:solidFill>
                  <a:schemeClr val="bg1"/>
                </a:solidFill>
                <a:latin typeface="微软雅黑" panose="020B0503020204020204" pitchFamily="34" charset="-122"/>
                <a:ea typeface="微软雅黑" panose="020B0503020204020204" pitchFamily="34" charset="-122"/>
              </a:rPr>
              <a:t>输入为文字</a:t>
            </a:r>
          </a:p>
          <a:p>
            <a:endParaRPr lang="zh-CN" altLang="en-US" sz="1600" dirty="0">
              <a:solidFill>
                <a:schemeClr val="bg1"/>
              </a:solidFill>
              <a:latin typeface="微软雅黑" panose="020B0503020204020204" pitchFamily="34" charset="-122"/>
              <a:ea typeface="微软雅黑" panose="020B0503020204020204" pitchFamily="34" charset="-122"/>
            </a:endParaRPr>
          </a:p>
          <a:p>
            <a:endParaRPr lang="zh-CN" altLang="en-US" sz="1600" dirty="0">
              <a:solidFill>
                <a:schemeClr val="bg1"/>
              </a:solidFill>
              <a:latin typeface="微软雅黑" panose="020B0503020204020204" pitchFamily="34" charset="-122"/>
              <a:ea typeface="微软雅黑" panose="020B0503020204020204" pitchFamily="34" charset="-122"/>
            </a:endParaRPr>
          </a:p>
          <a:p>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7236296" y="692469"/>
            <a:ext cx="900608" cy="900608"/>
          </a:xfrm>
          <a:custGeom>
            <a:avLst/>
            <a:gdLst/>
            <a:ahLst/>
            <a:cxnLst/>
            <a:rect l="l" t="t" r="r" b="b"/>
            <a:pathLst>
              <a:path w="1225152" h="1225152">
                <a:moveTo>
                  <a:pt x="612576" y="252536"/>
                </a:moveTo>
                <a:cubicBezTo>
                  <a:pt x="413731" y="252536"/>
                  <a:pt x="252536" y="413731"/>
                  <a:pt x="252536" y="612576"/>
                </a:cubicBezTo>
                <a:cubicBezTo>
                  <a:pt x="252536" y="811421"/>
                  <a:pt x="413731" y="972616"/>
                  <a:pt x="612576" y="972616"/>
                </a:cubicBezTo>
                <a:cubicBezTo>
                  <a:pt x="811421" y="972616"/>
                  <a:pt x="972616" y="811421"/>
                  <a:pt x="972616" y="612576"/>
                </a:cubicBezTo>
                <a:cubicBezTo>
                  <a:pt x="972616" y="413731"/>
                  <a:pt x="811421" y="252536"/>
                  <a:pt x="612576" y="252536"/>
                </a:cubicBezTo>
                <a:close/>
                <a:moveTo>
                  <a:pt x="612576" y="0"/>
                </a:moveTo>
                <a:cubicBezTo>
                  <a:pt x="950892" y="0"/>
                  <a:pt x="1225152" y="274260"/>
                  <a:pt x="1225152" y="612576"/>
                </a:cubicBezTo>
                <a:cubicBezTo>
                  <a:pt x="1225152" y="950892"/>
                  <a:pt x="950892" y="1225152"/>
                  <a:pt x="612576" y="1225152"/>
                </a:cubicBezTo>
                <a:cubicBezTo>
                  <a:pt x="274260" y="1225152"/>
                  <a:pt x="0" y="950892"/>
                  <a:pt x="0" y="612576"/>
                </a:cubicBezTo>
                <a:cubicBezTo>
                  <a:pt x="0" y="274260"/>
                  <a:pt x="274260" y="0"/>
                  <a:pt x="61257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18"/>
          <p:cNvSpPr/>
          <p:nvPr/>
        </p:nvSpPr>
        <p:spPr>
          <a:xfrm>
            <a:off x="2969568" y="3345582"/>
            <a:ext cx="900608" cy="900608"/>
          </a:xfrm>
          <a:custGeom>
            <a:avLst/>
            <a:gdLst/>
            <a:ahLst/>
            <a:cxnLst/>
            <a:rect l="l" t="t" r="r" b="b"/>
            <a:pathLst>
              <a:path w="1225152" h="1225152">
                <a:moveTo>
                  <a:pt x="612576" y="252536"/>
                </a:moveTo>
                <a:cubicBezTo>
                  <a:pt x="413731" y="252536"/>
                  <a:pt x="252536" y="413731"/>
                  <a:pt x="252536" y="612576"/>
                </a:cubicBezTo>
                <a:cubicBezTo>
                  <a:pt x="252536" y="811421"/>
                  <a:pt x="413731" y="972616"/>
                  <a:pt x="612576" y="972616"/>
                </a:cubicBezTo>
                <a:cubicBezTo>
                  <a:pt x="811421" y="972616"/>
                  <a:pt x="972616" y="811421"/>
                  <a:pt x="972616" y="612576"/>
                </a:cubicBezTo>
                <a:cubicBezTo>
                  <a:pt x="972616" y="413731"/>
                  <a:pt x="811421" y="252536"/>
                  <a:pt x="612576" y="252536"/>
                </a:cubicBezTo>
                <a:close/>
                <a:moveTo>
                  <a:pt x="612576" y="0"/>
                </a:moveTo>
                <a:cubicBezTo>
                  <a:pt x="950892" y="0"/>
                  <a:pt x="1225152" y="274260"/>
                  <a:pt x="1225152" y="612576"/>
                </a:cubicBezTo>
                <a:cubicBezTo>
                  <a:pt x="1225152" y="950892"/>
                  <a:pt x="950892" y="1225152"/>
                  <a:pt x="612576" y="1225152"/>
                </a:cubicBezTo>
                <a:cubicBezTo>
                  <a:pt x="274260" y="1225152"/>
                  <a:pt x="0" y="950892"/>
                  <a:pt x="0" y="612576"/>
                </a:cubicBezTo>
                <a:cubicBezTo>
                  <a:pt x="0" y="274260"/>
                  <a:pt x="274260" y="0"/>
                  <a:pt x="612576" y="0"/>
                </a:cubicBezTo>
                <a:close/>
              </a:path>
            </a:pathLst>
          </a:cu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9" y="370710"/>
            <a:ext cx="2042150" cy="760880"/>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99658573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1+#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ppt_w</p:attrName>
                                        </p:attrNameLst>
                                      </p:cBhvr>
                                      <p:tavLst>
                                        <p:tav tm="0">
                                          <p:val>
                                            <p:fltVal val="0"/>
                                          </p:val>
                                        </p:tav>
                                        <p:tav tm="100000">
                                          <p:val>
                                            <p:strVal val="#ppt_w"/>
                                          </p:val>
                                        </p:tav>
                                      </p:tavLst>
                                    </p:anim>
                                    <p:anim calcmode="lin" valueType="num">
                                      <p:cBhvr>
                                        <p:cTn id="16" dur="750" fill="hold"/>
                                        <p:tgtEl>
                                          <p:spTgt spid="16"/>
                                        </p:tgtEl>
                                        <p:attrNameLst>
                                          <p:attrName>ppt_h</p:attrName>
                                        </p:attrNameLst>
                                      </p:cBhvr>
                                      <p:tavLst>
                                        <p:tav tm="0">
                                          <p:val>
                                            <p:fltVal val="0"/>
                                          </p:val>
                                        </p:tav>
                                        <p:tav tm="100000">
                                          <p:val>
                                            <p:strVal val="#ppt_h"/>
                                          </p:val>
                                        </p:tav>
                                      </p:tavLst>
                                    </p:anim>
                                    <p:anim calcmode="lin" valueType="num">
                                      <p:cBhvr>
                                        <p:cTn id="17" dur="750" fill="hold"/>
                                        <p:tgtEl>
                                          <p:spTgt spid="16"/>
                                        </p:tgtEl>
                                        <p:attrNameLst>
                                          <p:attrName>style.rotation</p:attrName>
                                        </p:attrNameLst>
                                      </p:cBhvr>
                                      <p:tavLst>
                                        <p:tav tm="0">
                                          <p:val>
                                            <p:fltVal val="360"/>
                                          </p:val>
                                        </p:tav>
                                        <p:tav tm="100000">
                                          <p:val>
                                            <p:fltVal val="0"/>
                                          </p:val>
                                        </p:tav>
                                      </p:tavLst>
                                    </p:anim>
                                    <p:animEffect transition="in" filter="fade">
                                      <p:cBhvr>
                                        <p:cTn id="18" dur="750"/>
                                        <p:tgtEl>
                                          <p:spTgt spid="16"/>
                                        </p:tgtEl>
                                      </p:cBhvr>
                                    </p:animEffect>
                                  </p:childTnLst>
                                </p:cTn>
                              </p:par>
                              <p:par>
                                <p:cTn id="19" presetID="45"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250"/>
                                        <p:tgtEl>
                                          <p:spTgt spid="19"/>
                                        </p:tgtEl>
                                      </p:cBhvr>
                                    </p:animEffect>
                                    <p:anim calcmode="lin" valueType="num">
                                      <p:cBhvr>
                                        <p:cTn id="22" dur="1250" fill="hold"/>
                                        <p:tgtEl>
                                          <p:spTgt spid="19"/>
                                        </p:tgtEl>
                                        <p:attrNameLst>
                                          <p:attrName>ppt_w</p:attrName>
                                        </p:attrNameLst>
                                      </p:cBhvr>
                                      <p:tavLst>
                                        <p:tav tm="0" fmla="#ppt_w*sin(2.5*pi*$)">
                                          <p:val>
                                            <p:fltVal val="0"/>
                                          </p:val>
                                        </p:tav>
                                        <p:tav tm="100000">
                                          <p:val>
                                            <p:fltVal val="1"/>
                                          </p:val>
                                        </p:tav>
                                      </p:tavLst>
                                    </p:anim>
                                    <p:anim calcmode="lin" valueType="num">
                                      <p:cBhvr>
                                        <p:cTn id="23" dur="1250" fill="hold"/>
                                        <p:tgtEl>
                                          <p:spTgt spid="19"/>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250"/>
                                        <p:tgtEl>
                                          <p:spTgt spid="21"/>
                                        </p:tgtEl>
                                      </p:cBhvr>
                                    </p:animEffect>
                                    <p:anim calcmode="lin" valueType="num">
                                      <p:cBhvr>
                                        <p:cTn id="27" dur="1250" fill="hold"/>
                                        <p:tgtEl>
                                          <p:spTgt spid="21"/>
                                        </p:tgtEl>
                                        <p:attrNameLst>
                                          <p:attrName>ppt_w</p:attrName>
                                        </p:attrNameLst>
                                      </p:cBhvr>
                                      <p:tavLst>
                                        <p:tav tm="0" fmla="#ppt_w*sin(2.5*pi*$)">
                                          <p:val>
                                            <p:fltVal val="0"/>
                                          </p:val>
                                        </p:tav>
                                        <p:tav tm="100000">
                                          <p:val>
                                            <p:fltVal val="1"/>
                                          </p:val>
                                        </p:tav>
                                      </p:tavLst>
                                    </p:anim>
                                    <p:anim calcmode="lin" valueType="num">
                                      <p:cBhvr>
                                        <p:cTn id="28" dur="1250" fill="hold"/>
                                        <p:tgtEl>
                                          <p:spTgt spid="21"/>
                                        </p:tgtEl>
                                        <p:attrNameLst>
                                          <p:attrName>ppt_h</p:attrName>
                                        </p:attrNameLst>
                                      </p:cBhvr>
                                      <p:tavLst>
                                        <p:tav tm="0">
                                          <p:val>
                                            <p:strVal val="#ppt_h"/>
                                          </p:val>
                                        </p:tav>
                                        <p:tav tm="100000">
                                          <p:val>
                                            <p:strVal val="#ppt_h"/>
                                          </p:val>
                                        </p:tav>
                                      </p:tavLst>
                                    </p:anim>
                                  </p:childTnLst>
                                </p:cTn>
                              </p:par>
                              <p:par>
                                <p:cTn id="29" presetID="14" presetClass="entr" presetSubtype="1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randombar(horizontal)">
                                      <p:cBhvr>
                                        <p:cTn id="31" dur="1250"/>
                                        <p:tgtEl>
                                          <p:spTgt spid="17"/>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8"/>
                                        </p:tgtEl>
                                        <p:attrNameLst>
                                          <p:attrName>ppt_y</p:attrName>
                                        </p:attrNameLst>
                                      </p:cBhvr>
                                      <p:tavLst>
                                        <p:tav tm="0">
                                          <p:val>
                                            <p:strVal val="#ppt_y"/>
                                          </p:val>
                                        </p:tav>
                                        <p:tav tm="100000">
                                          <p:val>
                                            <p:strVal val="#ppt_y"/>
                                          </p:val>
                                        </p:tav>
                                      </p:tavLst>
                                    </p:anim>
                                    <p:anim calcmode="lin" valueType="num">
                                      <p:cBhvr>
                                        <p:cTn id="3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P spid="18" grpId="0"/>
      <p:bldP spid="19" grpId="0"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3131840" cy="5143500"/>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967888" y="1091269"/>
            <a:ext cx="3591759" cy="3096344"/>
          </a:xfrm>
          <a:prstGeom prst="triangle">
            <a:avLst/>
          </a:prstGeom>
          <a:blipFill dpi="0" rotWithShape="1">
            <a:blip r:embed="rId2">
              <a:extLst>
                <a:ext uri="{28A0092B-C50C-407E-A947-70E740481C1C}">
                  <a14:useLocalDpi xmlns:a14="http://schemas.microsoft.com/office/drawing/2010/main" val="0"/>
                </a:ext>
              </a:extLst>
            </a:blip>
            <a:srcRect/>
            <a:stretch>
              <a:fillRect/>
            </a:stretch>
          </a:blipFill>
          <a:ln w="254000">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812360" y="267494"/>
            <a:ext cx="936104" cy="769441"/>
          </a:xfrm>
          <a:prstGeom prst="rect">
            <a:avLst/>
          </a:prstGeom>
          <a:noFill/>
        </p:spPr>
        <p:txBody>
          <a:bodyPr wrap="square" rtlCol="0">
            <a:spAutoFit/>
          </a:bodyPr>
          <a:lstStyle/>
          <a:p>
            <a:r>
              <a:rPr lang="en-US" altLang="zh-CN" sz="4400" b="1" dirty="0" smtClean="0">
                <a:latin typeface="微软雅黑" panose="020B0503020204020204" pitchFamily="34" charset="-122"/>
                <a:ea typeface="微软雅黑" panose="020B0503020204020204" pitchFamily="34" charset="-122"/>
              </a:rPr>
              <a:t>01</a:t>
            </a:r>
            <a:endParaRPr lang="zh-CN" altLang="en-US" sz="4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7884368" y="1007070"/>
            <a:ext cx="936104" cy="400110"/>
          </a:xfrm>
          <a:prstGeom prst="rect">
            <a:avLst/>
          </a:prstGeom>
          <a:noFill/>
        </p:spPr>
        <p:txBody>
          <a:bodyPr wrap="square" rtlCol="0">
            <a:spAutoFit/>
          </a:bodyPr>
          <a:lstStyle/>
          <a:p>
            <a:r>
              <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rPr>
              <a:t>PART</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8748464" y="2499742"/>
            <a:ext cx="0" cy="2016224"/>
          </a:xfrm>
          <a:prstGeom prst="line">
            <a:avLst/>
          </a:prstGeom>
          <a:ln w="5715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a:off x="8460432" y="1635646"/>
            <a:ext cx="288032" cy="288032"/>
          </a:xfrm>
          <a:prstGeom prst="straightConnector1">
            <a:avLst/>
          </a:prstGeom>
          <a:ln w="57150">
            <a:solidFill>
              <a:srgbClr val="FFCF0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948264" y="2562458"/>
            <a:ext cx="172819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sp>
        <p:nvSpPr>
          <p:cNvPr id="21" name="椭圆 20"/>
          <p:cNvSpPr/>
          <p:nvPr/>
        </p:nvSpPr>
        <p:spPr>
          <a:xfrm>
            <a:off x="7740352" y="3212481"/>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996051" y="3208823"/>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257164" y="3208822"/>
            <a:ext cx="79349" cy="79349"/>
          </a:xfrm>
          <a:prstGeom prst="ellipse">
            <a:avLst/>
          </a:prstGeom>
          <a:solidFill>
            <a:srgbClr val="FFFF00"/>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6156176" y="3653611"/>
            <a:ext cx="2324352" cy="646331"/>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在此输入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a:t>
            </a:r>
            <a:r>
              <a:rPr lang="zh-CN" altLang="en-US" sz="1200" dirty="0" smtClean="0">
                <a:latin typeface="微软雅黑" panose="020B0503020204020204" pitchFamily="34" charset="-122"/>
                <a:ea typeface="微软雅黑" panose="020B0503020204020204" pitchFamily="34" charset="-122"/>
              </a:rPr>
              <a:t>文字在此</a:t>
            </a:r>
            <a:r>
              <a:rPr lang="zh-CN" altLang="en-US" sz="1200" dirty="0">
                <a:latin typeface="微软雅黑" panose="020B0503020204020204" pitchFamily="34" charset="-122"/>
                <a:ea typeface="微软雅黑" panose="020B0503020204020204" pitchFamily="34" charset="-122"/>
              </a:rPr>
              <a:t>输入文字</a:t>
            </a:r>
          </a:p>
          <a:p>
            <a:endParaRPr lang="zh-CN" altLang="en-US" sz="1200" dirty="0">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80362"/>
            <a:ext cx="2218828" cy="826708"/>
          </a:xfrm>
          <a:prstGeom prst="rect">
            <a:avLst/>
          </a:prstGeom>
        </p:spPr>
      </p:pic>
    </p:spTree>
    <p:extLst>
      <p:ext uri="{BB962C8B-B14F-4D97-AF65-F5344CB8AC3E}">
        <p14:creationId xmlns:p14="http://schemas.microsoft.com/office/powerpoint/2010/main" val="262286079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6" presetClass="entr" presetSubtype="16"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circle(in)">
                                      <p:cBhvr>
                                        <p:cTn id="26" dur="2000"/>
                                        <p:tgtEl>
                                          <p:spTgt spid="15"/>
                                        </p:tgtEl>
                                      </p:cBhvr>
                                    </p:animEffect>
                                  </p:childTnLst>
                                </p:cTn>
                              </p:par>
                              <p:par>
                                <p:cTn id="27" presetID="22" presetClass="entr" presetSubtype="1"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500"/>
                                        <p:tgtEl>
                                          <p:spTgt spid="10"/>
                                        </p:tgtEl>
                                      </p:cBhvr>
                                    </p:animEffect>
                                  </p:childTnLst>
                                </p:cTn>
                              </p:par>
                              <p:par>
                                <p:cTn id="30" presetID="56" presetClass="entr" presetSubtype="0" fill="hold" grpId="0" nodeType="withEffect">
                                  <p:stCondLst>
                                    <p:cond delay="0"/>
                                  </p:stCondLst>
                                  <p:iterate type="lt">
                                    <p:tmPct val="10000"/>
                                  </p:iterate>
                                  <p:childTnLst>
                                    <p:set>
                                      <p:cBhvr>
                                        <p:cTn id="31" dur="1" fill="hold">
                                          <p:stCondLst>
                                            <p:cond delay="0"/>
                                          </p:stCondLst>
                                        </p:cTn>
                                        <p:tgtEl>
                                          <p:spTgt spid="18"/>
                                        </p:tgtEl>
                                        <p:attrNameLst>
                                          <p:attrName>style.visibility</p:attrName>
                                        </p:attrNameLst>
                                      </p:cBhvr>
                                      <p:to>
                                        <p:strVal val="visible"/>
                                      </p:to>
                                    </p:set>
                                    <p:anim by="(-#ppt_w*2)" calcmode="lin" valueType="num">
                                      <p:cBhvr rctx="PPT">
                                        <p:cTn id="32" dur="500" autoRev="1" fill="hold">
                                          <p:stCondLst>
                                            <p:cond delay="0"/>
                                          </p:stCondLst>
                                        </p:cTn>
                                        <p:tgtEl>
                                          <p:spTgt spid="18"/>
                                        </p:tgtEl>
                                        <p:attrNameLst>
                                          <p:attrName>ppt_w</p:attrName>
                                        </p:attrNameLst>
                                      </p:cBhvr>
                                    </p:anim>
                                    <p:anim by="(#ppt_w*0.50)" calcmode="lin" valueType="num">
                                      <p:cBhvr>
                                        <p:cTn id="33" dur="500" decel="50000" autoRev="1" fill="hold">
                                          <p:stCondLst>
                                            <p:cond delay="0"/>
                                          </p:stCondLst>
                                        </p:cTn>
                                        <p:tgtEl>
                                          <p:spTgt spid="18"/>
                                        </p:tgtEl>
                                        <p:attrNameLst>
                                          <p:attrName>ppt_x</p:attrName>
                                        </p:attrNameLst>
                                      </p:cBhvr>
                                    </p:anim>
                                    <p:anim from="(-#ppt_h/2)" to="(#ppt_y)" calcmode="lin" valueType="num">
                                      <p:cBhvr>
                                        <p:cTn id="34" dur="1000" fill="hold">
                                          <p:stCondLst>
                                            <p:cond delay="0"/>
                                          </p:stCondLst>
                                        </p:cTn>
                                        <p:tgtEl>
                                          <p:spTgt spid="18"/>
                                        </p:tgtEl>
                                        <p:attrNameLst>
                                          <p:attrName>ppt_y</p:attrName>
                                        </p:attrNameLst>
                                      </p:cBhvr>
                                    </p:anim>
                                    <p:animRot by="21600000">
                                      <p:cBhvr>
                                        <p:cTn id="35" dur="1000" fill="hold">
                                          <p:stCondLst>
                                            <p:cond delay="0"/>
                                          </p:stCondLst>
                                        </p:cTn>
                                        <p:tgtEl>
                                          <p:spTgt spid="18"/>
                                        </p:tgtEl>
                                        <p:attrNameLst>
                                          <p:attrName>r</p:attrName>
                                        </p:attrNameLst>
                                      </p:cBhvr>
                                    </p:animRot>
                                  </p:childTnLst>
                                </p:cTn>
                              </p:par>
                              <p:par>
                                <p:cTn id="36" presetID="23"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4"/>
                                        </p:tgtEl>
                                        <p:attrNameLst>
                                          <p:attrName>ppt_y</p:attrName>
                                        </p:attrNameLst>
                                      </p:cBhvr>
                                      <p:tavLst>
                                        <p:tav tm="0">
                                          <p:val>
                                            <p:strVal val="#ppt_y"/>
                                          </p:val>
                                        </p:tav>
                                        <p:tav tm="100000">
                                          <p:val>
                                            <p:strVal val="#ppt_y"/>
                                          </p:val>
                                        </p:tav>
                                      </p:tavLst>
                                    </p:anim>
                                    <p:anim calcmode="lin" valueType="num">
                                      <p:cBhvr>
                                        <p:cTn id="52"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18" grpId="0"/>
      <p:bldP spid="21" grpId="0" animBg="1"/>
      <p:bldP spid="22" grpId="0" animBg="1"/>
      <p:bldP spid="23" grpId="0" animBg="1"/>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25680"/>
          <a:stretch/>
        </p:blipFill>
        <p:spPr>
          <a:xfrm>
            <a:off x="0" y="0"/>
            <a:ext cx="5742709" cy="5143500"/>
          </a:xfrm>
          <a:prstGeom prst="rect">
            <a:avLst/>
          </a:prstGeom>
        </p:spPr>
      </p:pic>
      <p:sp>
        <p:nvSpPr>
          <p:cNvPr id="5" name="矩形 4"/>
          <p:cNvSpPr/>
          <p:nvPr/>
        </p:nvSpPr>
        <p:spPr>
          <a:xfrm>
            <a:off x="5004048" y="411510"/>
            <a:ext cx="3888432" cy="4464496"/>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769422" y="843558"/>
            <a:ext cx="2357683" cy="461665"/>
          </a:xfrm>
          <a:prstGeom prst="rect">
            <a:avLst/>
          </a:prstGeom>
          <a:noFill/>
          <a:ln w="28575">
            <a:solidFill>
              <a:schemeClr val="tx1"/>
            </a:solidFill>
          </a:ln>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在</a:t>
            </a:r>
            <a:r>
              <a:rPr lang="zh-CN" altLang="en-US" sz="2400" b="1" dirty="0" smtClean="0">
                <a:latin typeface="微软雅黑" panose="020B0503020204020204" pitchFamily="34" charset="-122"/>
                <a:ea typeface="微软雅黑" panose="020B0503020204020204" pitchFamily="34" charset="-122"/>
              </a:rPr>
              <a:t>次插入文字</a:t>
            </a:r>
            <a:endParaRPr lang="zh-CN" altLang="en-US" sz="2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5148064" y="1563638"/>
            <a:ext cx="3600400" cy="1815882"/>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在此插入文字</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a:t>
            </a:r>
            <a:r>
              <a:rPr lang="zh-CN" altLang="en-US" sz="1600" dirty="0" smtClean="0">
                <a:latin typeface="微软雅黑" panose="020B0503020204020204" pitchFamily="34" charset="-122"/>
                <a:ea typeface="微软雅黑" panose="020B0503020204020204" pitchFamily="34" charset="-122"/>
              </a:rPr>
              <a:t>插入</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在此插入文字</a:t>
            </a:r>
          </a:p>
          <a:p>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5736" y="4462652"/>
            <a:ext cx="2218828" cy="826708"/>
          </a:xfrm>
          <a:prstGeom prst="rect">
            <a:avLst/>
          </a:prstGeom>
        </p:spPr>
      </p:pic>
    </p:spTree>
    <p:extLst>
      <p:ext uri="{BB962C8B-B14F-4D97-AF65-F5344CB8AC3E}">
        <p14:creationId xmlns:p14="http://schemas.microsoft.com/office/powerpoint/2010/main" val="379575228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par>
                          <p:cTn id="16" fill="hold">
                            <p:stCondLst>
                              <p:cond delay="500"/>
                            </p:stCondLst>
                            <p:childTnLst>
                              <p:par>
                                <p:cTn id="17" presetID="2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r="25680"/>
          <a:stretch/>
        </p:blipFill>
        <p:spPr>
          <a:xfrm>
            <a:off x="3401291" y="-25977"/>
            <a:ext cx="5742709" cy="5143500"/>
          </a:xfrm>
          <a:prstGeom prst="rect">
            <a:avLst/>
          </a:prstGeom>
        </p:spPr>
      </p:pic>
      <p:sp>
        <p:nvSpPr>
          <p:cNvPr id="5" name="矩形 4"/>
          <p:cNvSpPr/>
          <p:nvPr/>
        </p:nvSpPr>
        <p:spPr>
          <a:xfrm>
            <a:off x="251520" y="313525"/>
            <a:ext cx="3888432" cy="4464496"/>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947467" y="828134"/>
            <a:ext cx="2357683" cy="461665"/>
          </a:xfrm>
          <a:prstGeom prst="rect">
            <a:avLst/>
          </a:prstGeom>
          <a:noFill/>
          <a:ln w="28575">
            <a:solidFill>
              <a:schemeClr val="tx1"/>
            </a:solidFill>
          </a:ln>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在</a:t>
            </a:r>
            <a:r>
              <a:rPr lang="zh-CN" altLang="en-US" sz="2400" b="1" dirty="0" smtClean="0">
                <a:latin typeface="微软雅黑" panose="020B0503020204020204" pitchFamily="34" charset="-122"/>
                <a:ea typeface="微软雅黑" panose="020B0503020204020204" pitchFamily="34" charset="-122"/>
              </a:rPr>
              <a:t>次插入文字</a:t>
            </a:r>
            <a:endParaRPr lang="zh-CN" altLang="en-US" sz="2400" b="1" dirty="0">
              <a:latin typeface="微软雅黑" panose="020B0503020204020204" pitchFamily="34" charset="-122"/>
              <a:ea typeface="微软雅黑" panose="020B0503020204020204" pitchFamily="34" charset="-122"/>
            </a:endParaRPr>
          </a:p>
        </p:txBody>
      </p:sp>
      <p:sp>
        <p:nvSpPr>
          <p:cNvPr id="8" name="TextBox 7"/>
          <p:cNvSpPr txBox="1"/>
          <p:nvPr/>
        </p:nvSpPr>
        <p:spPr>
          <a:xfrm>
            <a:off x="395536" y="1637832"/>
            <a:ext cx="3600400" cy="1815882"/>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在此插入文字</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a:t>
            </a:r>
            <a:r>
              <a:rPr lang="zh-CN" altLang="en-US" sz="1600" dirty="0" smtClean="0">
                <a:latin typeface="微软雅黑" panose="020B0503020204020204" pitchFamily="34" charset="-122"/>
                <a:ea typeface="微软雅黑" panose="020B0503020204020204" pitchFamily="34" charset="-122"/>
              </a:rPr>
              <a:t>插入</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在此插入文字</a:t>
            </a:r>
          </a:p>
          <a:p>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在此插入文字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6136" y="4450286"/>
            <a:ext cx="2218828" cy="826708"/>
          </a:xfrm>
          <a:prstGeom prst="rect">
            <a:avLst/>
          </a:prstGeom>
        </p:spPr>
      </p:pic>
    </p:spTree>
    <p:extLst>
      <p:ext uri="{BB962C8B-B14F-4D97-AF65-F5344CB8AC3E}">
        <p14:creationId xmlns:p14="http://schemas.microsoft.com/office/powerpoint/2010/main" val="11832249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 calcmode="lin" valueType="num">
                                      <p:cBhvr>
                                        <p:cTn id="14" dur="500" fill="hold"/>
                                        <p:tgtEl>
                                          <p:spTgt spid="5"/>
                                        </p:tgtEl>
                                        <p:attrNameLst>
                                          <p:attrName>style.rotation</p:attrName>
                                        </p:attrNameLst>
                                      </p:cBhvr>
                                      <p:tavLst>
                                        <p:tav tm="0">
                                          <p:val>
                                            <p:fltVal val="360"/>
                                          </p:val>
                                        </p:tav>
                                        <p:tav tm="100000">
                                          <p:val>
                                            <p:fltVal val="0"/>
                                          </p:val>
                                        </p:tav>
                                      </p:tavLst>
                                    </p:anim>
                                    <p:animEffect transition="in" filter="fade">
                                      <p:cBhvr>
                                        <p:cTn id="15" dur="500"/>
                                        <p:tgtEl>
                                          <p:spTgt spid="5"/>
                                        </p:tgtEl>
                                      </p:cBhvr>
                                    </p:animEffect>
                                  </p:childTnLst>
                                </p:cTn>
                              </p:par>
                            </p:childTnLst>
                          </p:cTn>
                        </p:par>
                        <p:par>
                          <p:cTn id="16" fill="hold">
                            <p:stCondLst>
                              <p:cond delay="500"/>
                            </p:stCondLst>
                            <p:childTnLst>
                              <p:par>
                                <p:cTn id="17" presetID="2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683761"/>
            <a:ext cx="4788024" cy="1853523"/>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069967" y="1707654"/>
            <a:ext cx="4392488" cy="25202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355976" y="998403"/>
            <a:ext cx="2824158"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在此输入文字</a:t>
            </a:r>
            <a:endParaRPr lang="zh-CN" altLang="en-US" sz="2800" b="1" dirty="0">
              <a:latin typeface="微软雅黑" panose="020B0503020204020204" pitchFamily="34" charset="-122"/>
              <a:ea typeface="微软雅黑" panose="020B0503020204020204" pitchFamily="34" charset="-122"/>
            </a:endParaRPr>
          </a:p>
        </p:txBody>
      </p:sp>
      <p:sp>
        <p:nvSpPr>
          <p:cNvPr id="7" name="TextBox 6"/>
          <p:cNvSpPr txBox="1"/>
          <p:nvPr/>
        </p:nvSpPr>
        <p:spPr>
          <a:xfrm>
            <a:off x="539552" y="890681"/>
            <a:ext cx="3456384" cy="3293209"/>
          </a:xfrm>
          <a:prstGeom prst="rect">
            <a:avLst/>
          </a:prstGeom>
          <a:noFill/>
        </p:spPr>
        <p:txBody>
          <a:bodyPr wrap="square" rtlCol="0">
            <a:spAutoFit/>
          </a:bodyPr>
          <a:lstStyle/>
          <a:p>
            <a:r>
              <a:rPr lang="zh-CN" altLang="en-US" sz="1600" dirty="0" smtClean="0">
                <a:latin typeface="微软雅黑" panose="020B0503020204020204" pitchFamily="34" charset="-122"/>
                <a:ea typeface="微软雅黑" panose="020B0503020204020204" pitchFamily="34" charset="-122"/>
              </a:rPr>
              <a:t>在此输入文字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a:t>
            </a:r>
            <a:r>
              <a:rPr lang="zh-CN" altLang="en-US" sz="1600" dirty="0" smtClean="0">
                <a:latin typeface="微软雅黑" panose="020B0503020204020204" pitchFamily="34" charset="-122"/>
                <a:ea typeface="微软雅黑" panose="020B0503020204020204" pitchFamily="34" charset="-122"/>
              </a:rPr>
              <a:t>文字</a:t>
            </a:r>
            <a:r>
              <a:rPr lang="zh-CN" altLang="en-US" sz="1600" dirty="0">
                <a:latin typeface="微软雅黑" panose="020B0503020204020204" pitchFamily="34" charset="-122"/>
                <a:ea typeface="微软雅黑" panose="020B0503020204020204" pitchFamily="34" charset="-122"/>
              </a:rPr>
              <a:t>在此输入文字在此输入文字在此输入文字在此输入文字在此输入文字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sp>
        <p:nvSpPr>
          <p:cNvPr id="8" name="TextBox 7"/>
          <p:cNvSpPr txBox="1"/>
          <p:nvPr/>
        </p:nvSpPr>
        <p:spPr>
          <a:xfrm>
            <a:off x="4427984" y="2051914"/>
            <a:ext cx="3816424" cy="3293209"/>
          </a:xfrm>
          <a:prstGeom prst="rect">
            <a:avLst/>
          </a:prstGeom>
          <a:noFill/>
        </p:spPr>
        <p:txBody>
          <a:bodyPr wrap="square" rtlCol="0">
            <a:spAutoFit/>
          </a:bodyPr>
          <a:lstStyle/>
          <a:p>
            <a:r>
              <a:rPr lang="zh-CN" altLang="en-US" sz="1600" dirty="0" smtClean="0">
                <a:solidFill>
                  <a:srgbClr val="FFFF00"/>
                </a:solidFill>
                <a:latin typeface="微软雅黑" panose="020B0503020204020204" pitchFamily="34" charset="-122"/>
                <a:ea typeface="微软雅黑" panose="020B0503020204020204" pitchFamily="34" charset="-122"/>
              </a:rPr>
              <a:t>在此输入文字</a:t>
            </a:r>
            <a:r>
              <a:rPr lang="zh-CN" altLang="en-US" sz="1600" dirty="0">
                <a:solidFill>
                  <a:srgbClr val="FFFF00"/>
                </a:solidFill>
                <a:latin typeface="微软雅黑" panose="020B0503020204020204" pitchFamily="34" charset="-122"/>
                <a:ea typeface="微软雅黑" panose="020B0503020204020204" pitchFamily="34" charset="-122"/>
              </a:rPr>
              <a:t>在此输入</a:t>
            </a:r>
            <a:r>
              <a:rPr lang="zh-CN" altLang="en-US" sz="1600" dirty="0" smtClean="0">
                <a:solidFill>
                  <a:srgbClr val="FFFF00"/>
                </a:solidFill>
                <a:latin typeface="微软雅黑" panose="020B0503020204020204" pitchFamily="34" charset="-122"/>
                <a:ea typeface="微软雅黑" panose="020B0503020204020204" pitchFamily="34" charset="-122"/>
              </a:rPr>
              <a:t>文字</a:t>
            </a:r>
            <a:r>
              <a:rPr lang="zh-CN" altLang="en-US" sz="1600" dirty="0">
                <a:solidFill>
                  <a:srgbClr val="FFFF00"/>
                </a:solidFill>
                <a:latin typeface="微软雅黑" panose="020B0503020204020204" pitchFamily="34" charset="-122"/>
                <a:ea typeface="微软雅黑" panose="020B0503020204020204" pitchFamily="34" charset="-122"/>
              </a:rPr>
              <a:t>在此输入</a:t>
            </a:r>
            <a:r>
              <a:rPr lang="zh-CN" altLang="en-US" sz="1600" dirty="0" smtClean="0">
                <a:solidFill>
                  <a:srgbClr val="FFFF00"/>
                </a:solidFill>
                <a:latin typeface="微软雅黑" panose="020B0503020204020204" pitchFamily="34" charset="-122"/>
                <a:ea typeface="微软雅黑" panose="020B0503020204020204" pitchFamily="34" charset="-122"/>
              </a:rPr>
              <a:t>文字</a:t>
            </a:r>
            <a:r>
              <a:rPr lang="zh-CN" altLang="en-US" sz="1600" dirty="0">
                <a:solidFill>
                  <a:srgbClr val="FFFF00"/>
                </a:solidFill>
                <a:latin typeface="微软雅黑" panose="020B0503020204020204" pitchFamily="34" charset="-122"/>
                <a:ea typeface="微软雅黑" panose="020B0503020204020204" pitchFamily="34" charset="-122"/>
              </a:rPr>
              <a:t>在此输入</a:t>
            </a:r>
            <a:r>
              <a:rPr lang="zh-CN" altLang="en-US" sz="1600" dirty="0" smtClean="0">
                <a:solidFill>
                  <a:srgbClr val="FFFF00"/>
                </a:solidFill>
                <a:latin typeface="微软雅黑" panose="020B0503020204020204" pitchFamily="34" charset="-122"/>
                <a:ea typeface="微软雅黑" panose="020B0503020204020204" pitchFamily="34" charset="-122"/>
              </a:rPr>
              <a:t>文字</a:t>
            </a:r>
            <a:r>
              <a:rPr lang="zh-CN" altLang="en-US" sz="1600" dirty="0">
                <a:solidFill>
                  <a:srgbClr val="FFFF00"/>
                </a:solidFill>
                <a:latin typeface="微软雅黑" panose="020B0503020204020204" pitchFamily="34" charset="-122"/>
                <a:ea typeface="微软雅黑" panose="020B0503020204020204" pitchFamily="34" charset="-122"/>
              </a:rPr>
              <a:t>在此输入</a:t>
            </a:r>
            <a:r>
              <a:rPr lang="zh-CN" altLang="en-US" sz="1600" dirty="0" smtClean="0">
                <a:solidFill>
                  <a:srgbClr val="FFFF00"/>
                </a:solidFill>
                <a:latin typeface="微软雅黑" panose="020B0503020204020204" pitchFamily="34" charset="-122"/>
                <a:ea typeface="微软雅黑" panose="020B0503020204020204" pitchFamily="34" charset="-122"/>
              </a:rPr>
              <a:t>文字</a:t>
            </a:r>
            <a:r>
              <a:rPr lang="zh-CN" altLang="en-US" sz="1600" dirty="0">
                <a:solidFill>
                  <a:srgbClr val="FFFF00"/>
                </a:solidFill>
                <a:latin typeface="微软雅黑" panose="020B0503020204020204" pitchFamily="34" charset="-122"/>
                <a:ea typeface="微软雅黑" panose="020B0503020204020204" pitchFamily="34" charset="-122"/>
              </a:rPr>
              <a:t>在此输入文字在此输入文字在此输入文字在此输入文字在此输入文字</a:t>
            </a: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a:p>
            <a:endParaRPr lang="zh-CN" altLang="en-US" sz="1600"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4" y="3579862"/>
            <a:ext cx="2218828" cy="826708"/>
          </a:xfrm>
          <a:prstGeom prst="rect">
            <a:avLst/>
          </a:prstGeom>
        </p:spPr>
      </p:pic>
    </p:spTree>
    <p:extLst>
      <p:ext uri="{BB962C8B-B14F-4D97-AF65-F5344CB8AC3E}">
        <p14:creationId xmlns:p14="http://schemas.microsoft.com/office/powerpoint/2010/main" val="24939414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ppt_w</p:attrName>
                                        </p:attrNameLst>
                                      </p:cBhvr>
                                      <p:tavLst>
                                        <p:tav tm="0">
                                          <p:val>
                                            <p:fltVal val="0"/>
                                          </p:val>
                                        </p:tav>
                                        <p:tav tm="100000">
                                          <p:val>
                                            <p:strVal val="#ppt_w"/>
                                          </p:val>
                                        </p:tav>
                                      </p:tavLst>
                                    </p:anim>
                                    <p:anim calcmode="lin" valueType="num">
                                      <p:cBhvr>
                                        <p:cTn id="16" dur="750" fill="hold"/>
                                        <p:tgtEl>
                                          <p:spTgt spid="6"/>
                                        </p:tgtEl>
                                        <p:attrNameLst>
                                          <p:attrName>ppt_h</p:attrName>
                                        </p:attrNameLst>
                                      </p:cBhvr>
                                      <p:tavLst>
                                        <p:tav tm="0">
                                          <p:val>
                                            <p:fltVal val="0"/>
                                          </p:val>
                                        </p:tav>
                                        <p:tav tm="100000">
                                          <p:val>
                                            <p:strVal val="#ppt_h"/>
                                          </p:val>
                                        </p:tav>
                                      </p:tavLst>
                                    </p:anim>
                                    <p:anim calcmode="lin" valueType="num">
                                      <p:cBhvr>
                                        <p:cTn id="17" dur="750" fill="hold"/>
                                        <p:tgtEl>
                                          <p:spTgt spid="6"/>
                                        </p:tgtEl>
                                        <p:attrNameLst>
                                          <p:attrName>style.rotation</p:attrName>
                                        </p:attrNameLst>
                                      </p:cBhvr>
                                      <p:tavLst>
                                        <p:tav tm="0">
                                          <p:val>
                                            <p:fltVal val="360"/>
                                          </p:val>
                                        </p:tav>
                                        <p:tav tm="100000">
                                          <p:val>
                                            <p:fltVal val="0"/>
                                          </p:val>
                                        </p:tav>
                                      </p:tavLst>
                                    </p:anim>
                                    <p:animEffect transition="in" filter="fade">
                                      <p:cBhvr>
                                        <p:cTn id="18" dur="750"/>
                                        <p:tgtEl>
                                          <p:spTgt spid="6"/>
                                        </p:tgtEl>
                                      </p:cBhvr>
                                    </p:animEffect>
                                  </p:childTnLst>
                                </p:cTn>
                              </p:par>
                            </p:childTnLst>
                          </p:cTn>
                        </p:par>
                        <p:par>
                          <p:cTn id="19" fill="hold">
                            <p:stCondLst>
                              <p:cond delay="7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anim calcmode="lin" valueType="num">
                                      <p:cBhvr>
                                        <p:cTn id="2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
                                        </p:tgtEl>
                                      </p:cBhvr>
                                    </p:animEffect>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07982" y="502731"/>
            <a:ext cx="2952328" cy="720080"/>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347864" y="678105"/>
            <a:ext cx="1800200"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在此输入文字</a:t>
            </a:r>
            <a:endParaRPr lang="zh-CN" altLang="en-US" b="1" dirty="0">
              <a:latin typeface="微软雅黑" panose="020B0503020204020204" pitchFamily="34" charset="-122"/>
              <a:ea typeface="微软雅黑" panose="020B0503020204020204" pitchFamily="34" charset="-122"/>
            </a:endParaRPr>
          </a:p>
        </p:txBody>
      </p:sp>
      <p:sp>
        <p:nvSpPr>
          <p:cNvPr id="7" name="矩形 6"/>
          <p:cNvSpPr/>
          <p:nvPr/>
        </p:nvSpPr>
        <p:spPr>
          <a:xfrm>
            <a:off x="899592" y="3219822"/>
            <a:ext cx="2664296" cy="1296144"/>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812107" y="3219822"/>
            <a:ext cx="2664296" cy="1296144"/>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790938" y="1563638"/>
            <a:ext cx="2664296" cy="1296144"/>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99592" y="1563638"/>
            <a:ext cx="2664296" cy="1296144"/>
          </a:xfrm>
          <a:prstGeom prst="rect">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71600" y="1509632"/>
            <a:ext cx="2664296" cy="12961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99694" y="1617644"/>
            <a:ext cx="1865850" cy="1188132"/>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0232" y="1658226"/>
            <a:ext cx="1828300" cy="114755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55776" y="3264179"/>
            <a:ext cx="1809768" cy="1207429"/>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0232" y="3257996"/>
            <a:ext cx="1828300" cy="1219793"/>
          </a:xfrm>
          <a:prstGeom prst="rect">
            <a:avLst/>
          </a:prstGeom>
        </p:spPr>
      </p:pic>
      <p:sp>
        <p:nvSpPr>
          <p:cNvPr id="15" name="TextBox 14"/>
          <p:cNvSpPr txBox="1"/>
          <p:nvPr/>
        </p:nvSpPr>
        <p:spPr>
          <a:xfrm>
            <a:off x="1137734" y="1681096"/>
            <a:ext cx="1080120" cy="523220"/>
          </a:xfrm>
          <a:prstGeom prst="rect">
            <a:avLst/>
          </a:prstGeom>
          <a:noFill/>
        </p:spPr>
        <p:txBody>
          <a:bodyPr wrap="square" rtlCol="0">
            <a:spAutoFit/>
          </a:bodyPr>
          <a:lstStyle/>
          <a:p>
            <a:r>
              <a:rPr lang="zh-CN" altLang="en-US" sz="1400" dirty="0" smtClean="0">
                <a:solidFill>
                  <a:srgbClr val="FFFF00"/>
                </a:solidFill>
                <a:latin typeface="微软雅黑" panose="020B0503020204020204" pitchFamily="34" charset="-122"/>
                <a:ea typeface="微软雅黑" panose="020B0503020204020204" pitchFamily="34" charset="-122"/>
              </a:rPr>
              <a:t>在此输入文字</a:t>
            </a:r>
            <a:endParaRPr lang="zh-CN" altLang="en-US" sz="1400" dirty="0">
              <a:solidFill>
                <a:srgbClr val="FFFF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5042966" y="1720380"/>
            <a:ext cx="1080120"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在此输入文字</a:t>
            </a:r>
            <a:endParaRPr lang="zh-CN" altLang="en-US" sz="1400" dirty="0">
              <a:latin typeface="微软雅黑" panose="020B0503020204020204" pitchFamily="34" charset="-122"/>
              <a:ea typeface="微软雅黑" panose="020B0503020204020204" pitchFamily="34" charset="-122"/>
            </a:endParaRPr>
          </a:p>
        </p:txBody>
      </p:sp>
      <p:sp>
        <p:nvSpPr>
          <p:cNvPr id="17" name="TextBox 16"/>
          <p:cNvSpPr txBox="1"/>
          <p:nvPr/>
        </p:nvSpPr>
        <p:spPr>
          <a:xfrm>
            <a:off x="1137734" y="3435846"/>
            <a:ext cx="1080120"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在此输入文字</a:t>
            </a:r>
            <a:endParaRPr lang="zh-CN" altLang="en-US" sz="1400" dirty="0">
              <a:latin typeface="微软雅黑" panose="020B0503020204020204" pitchFamily="34" charset="-122"/>
              <a:ea typeface="微软雅黑" panose="020B0503020204020204" pitchFamily="34" charset="-122"/>
            </a:endParaRPr>
          </a:p>
        </p:txBody>
      </p:sp>
      <p:sp>
        <p:nvSpPr>
          <p:cNvPr id="18" name="TextBox 17"/>
          <p:cNvSpPr txBox="1"/>
          <p:nvPr/>
        </p:nvSpPr>
        <p:spPr>
          <a:xfrm>
            <a:off x="5184068" y="3394201"/>
            <a:ext cx="1080120" cy="523220"/>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在此输入文字</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249316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21" presetClass="entr" presetSubtype="1" fill="hold" grpId="0"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heel(1)">
                                      <p:cBhvr>
                                        <p:cTn id="42" dur="1000"/>
                                        <p:tgtEl>
                                          <p:spTgt spid="4"/>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barn(inVertical)">
                                      <p:cBhvr>
                                        <p:cTn id="45" dur="500"/>
                                        <p:tgtEl>
                                          <p:spTgt spid="5"/>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5"/>
                                        </p:tgtEl>
                                        <p:attrNameLst>
                                          <p:attrName>ppt_y</p:attrName>
                                        </p:attrNameLst>
                                      </p:cBhvr>
                                      <p:tavLst>
                                        <p:tav tm="0">
                                          <p:val>
                                            <p:strVal val="#ppt_y"/>
                                          </p:val>
                                        </p:tav>
                                        <p:tav tm="100000">
                                          <p:val>
                                            <p:strVal val="#ppt_y"/>
                                          </p:val>
                                        </p:tav>
                                      </p:tavLst>
                                    </p:anim>
                                    <p:anim calcmode="lin" valueType="num">
                                      <p:cBhvr>
                                        <p:cTn id="5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5"/>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6"/>
                                        </p:tgtEl>
                                        <p:attrNameLst>
                                          <p:attrName>ppt_y</p:attrName>
                                        </p:attrNameLst>
                                      </p:cBhvr>
                                      <p:tavLst>
                                        <p:tav tm="0">
                                          <p:val>
                                            <p:strVal val="#ppt_y"/>
                                          </p:val>
                                        </p:tav>
                                        <p:tav tm="100000">
                                          <p:val>
                                            <p:strVal val="#ppt_y"/>
                                          </p:val>
                                        </p:tav>
                                      </p:tavLst>
                                    </p:anim>
                                    <p:anim calcmode="lin" valueType="num">
                                      <p:cBhvr>
                                        <p:cTn id="5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6"/>
                                        </p:tgtEl>
                                      </p:cBhvr>
                                    </p:animEffect>
                                  </p:childTnLst>
                                </p:cTn>
                              </p:par>
                              <p:par>
                                <p:cTn id="60" presetID="41" presetClass="entr" presetSubtype="0" fill="hold" grpId="0" nodeType="withEffect">
                                  <p:stCondLst>
                                    <p:cond delay="0"/>
                                  </p:stCondLst>
                                  <p:iterate type="lt">
                                    <p:tmPct val="10000"/>
                                  </p:iterate>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7"/>
                                        </p:tgtEl>
                                        <p:attrNameLst>
                                          <p:attrName>ppt_y</p:attrName>
                                        </p:attrNameLst>
                                      </p:cBhvr>
                                      <p:tavLst>
                                        <p:tav tm="0">
                                          <p:val>
                                            <p:strVal val="#ppt_y"/>
                                          </p:val>
                                        </p:tav>
                                        <p:tav tm="100000">
                                          <p:val>
                                            <p:strVal val="#ppt_y"/>
                                          </p:val>
                                        </p:tav>
                                      </p:tavLst>
                                    </p:anim>
                                    <p:anim calcmode="lin" valueType="num">
                                      <p:cBhvr>
                                        <p:cTn id="6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7"/>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8"/>
                                        </p:tgtEl>
                                        <p:attrNameLst>
                                          <p:attrName>style.visibility</p:attrName>
                                        </p:attrNameLst>
                                      </p:cBhvr>
                                      <p:to>
                                        <p:strVal val="visible"/>
                                      </p:to>
                                    </p:set>
                                    <p:anim calcmode="lin" valueType="num">
                                      <p:cBhvr>
                                        <p:cTn id="6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8"/>
                                        </p:tgtEl>
                                        <p:attrNameLst>
                                          <p:attrName>ppt_y</p:attrName>
                                        </p:attrNameLst>
                                      </p:cBhvr>
                                      <p:tavLst>
                                        <p:tav tm="0">
                                          <p:val>
                                            <p:strVal val="#ppt_y"/>
                                          </p:val>
                                        </p:tav>
                                        <p:tav tm="100000">
                                          <p:val>
                                            <p:strVal val="#ppt_y"/>
                                          </p:val>
                                        </p:tav>
                                      </p:tavLst>
                                    </p:anim>
                                    <p:anim calcmode="lin" valueType="num">
                                      <p:cBhvr>
                                        <p:cTn id="7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271533951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1520" y="3723878"/>
            <a:ext cx="864096" cy="1419622"/>
          </a:xfrm>
          <a:prstGeom prst="triangle">
            <a:avLst/>
          </a:prstGeom>
          <a:solidFill>
            <a:srgbClr val="E6E61A"/>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100392" y="0"/>
            <a:ext cx="864096" cy="1419622"/>
          </a:xfrm>
          <a:prstGeom prst="triangle">
            <a:avLst/>
          </a:prstGeom>
          <a:solidFill>
            <a:srgbClr val="E6E61A"/>
          </a:solidFill>
          <a:ln>
            <a:solidFill>
              <a:srgbClr val="E6E61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683568" y="0"/>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532440" y="1347614"/>
            <a:ext cx="0" cy="3795886"/>
          </a:xfrm>
          <a:prstGeom prst="line">
            <a:avLst/>
          </a:prstGeom>
          <a:ln w="38100">
            <a:solidFill>
              <a:srgbClr val="E6E61A"/>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2121" y="4264218"/>
            <a:ext cx="2359931" cy="879282"/>
          </a:xfrm>
          <a:prstGeom prst="rect">
            <a:avLst/>
          </a:prstGeom>
        </p:spPr>
      </p:pic>
      <p:sp>
        <p:nvSpPr>
          <p:cNvPr id="15" name="TextBox 14"/>
          <p:cNvSpPr txBox="1"/>
          <p:nvPr/>
        </p:nvSpPr>
        <p:spPr>
          <a:xfrm>
            <a:off x="2699792" y="448201"/>
            <a:ext cx="3240360"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在此处插入文字</a:t>
            </a:r>
            <a:endParaRPr lang="zh-CN" altLang="en-US" sz="2800" b="1" dirty="0">
              <a:latin typeface="微软雅黑" panose="020B0503020204020204" pitchFamily="34" charset="-122"/>
              <a:ea typeface="微软雅黑" panose="020B0503020204020204" pitchFamily="34" charset="-122"/>
            </a:endParaRPr>
          </a:p>
        </p:txBody>
      </p:sp>
      <p:sp>
        <p:nvSpPr>
          <p:cNvPr id="16" name="TextBox 15"/>
          <p:cNvSpPr txBox="1"/>
          <p:nvPr/>
        </p:nvSpPr>
        <p:spPr>
          <a:xfrm>
            <a:off x="1115616" y="1059582"/>
            <a:ext cx="6984776" cy="3293209"/>
          </a:xfrm>
          <a:prstGeom prst="rect">
            <a:avLst/>
          </a:prstGeom>
          <a:noFill/>
        </p:spPr>
        <p:txBody>
          <a:bodyPr wrap="square" rtlCol="0">
            <a:spAutoFit/>
          </a:bodyPr>
          <a:lstStyle/>
          <a:p>
            <a:r>
              <a:rPr lang="zh-CN" altLang="en-US" sz="1600" dirty="0" smtClean="0"/>
              <a:t>此处添加文字</a:t>
            </a:r>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r>
              <a:rPr lang="zh-CN" altLang="en-US" sz="1600" dirty="0"/>
              <a:t>此处添加文字</a:t>
            </a:r>
          </a:p>
          <a:p>
            <a:endParaRPr lang="zh-CN" altLang="en-US" sz="1600" dirty="0"/>
          </a:p>
        </p:txBody>
      </p:sp>
    </p:spTree>
    <p:extLst>
      <p:ext uri="{BB962C8B-B14F-4D97-AF65-F5344CB8AC3E}">
        <p14:creationId xmlns:p14="http://schemas.microsoft.com/office/powerpoint/2010/main" val="14761152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75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75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750"/>
                                        <p:tgtEl>
                                          <p:spTgt spid="9"/>
                                        </p:tgtEl>
                                      </p:cBhvr>
                                    </p:animEffect>
                                  </p:childTnLst>
                                </p:cTn>
                              </p:par>
                            </p:childTnLst>
                          </p:cTn>
                        </p:par>
                        <p:par>
                          <p:cTn id="17" fill="hold">
                            <p:stCondLst>
                              <p:cond delay="750"/>
                            </p:stCondLst>
                            <p:childTnLst>
                              <p:par>
                                <p:cTn id="18" presetID="26"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362">
                                          <p:stCondLst>
                                            <p:cond delay="0"/>
                                          </p:stCondLst>
                                        </p:cTn>
                                        <p:tgtEl>
                                          <p:spTgt spid="15"/>
                                        </p:tgtEl>
                                      </p:cBhvr>
                                    </p:animEffect>
                                    <p:anim calcmode="lin" valueType="num">
                                      <p:cBhvr>
                                        <p:cTn id="21" dur="1139"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5"/>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5"/>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5"/>
                                        </p:tgtEl>
                                        <p:attrNameLst>
                                          <p:attrName>ppt_y</p:attrName>
                                        </p:attrNameLst>
                                      </p:cBhvr>
                                      <p:tavLst>
                                        <p:tav tm="0" fmla="#ppt_y-sin(pi*$)/81">
                                          <p:val>
                                            <p:fltVal val="0"/>
                                          </p:val>
                                        </p:tav>
                                        <p:tav tm="100000">
                                          <p:val>
                                            <p:fltVal val="1"/>
                                          </p:val>
                                        </p:tav>
                                      </p:tavLst>
                                    </p:anim>
                                    <p:animScale>
                                      <p:cBhvr>
                                        <p:cTn id="26" dur="16">
                                          <p:stCondLst>
                                            <p:cond delay="406"/>
                                          </p:stCondLst>
                                        </p:cTn>
                                        <p:tgtEl>
                                          <p:spTgt spid="15"/>
                                        </p:tgtEl>
                                      </p:cBhvr>
                                      <p:to x="100000" y="60000"/>
                                    </p:animScale>
                                    <p:animScale>
                                      <p:cBhvr>
                                        <p:cTn id="27" dur="104" decel="50000">
                                          <p:stCondLst>
                                            <p:cond delay="423"/>
                                          </p:stCondLst>
                                        </p:cTn>
                                        <p:tgtEl>
                                          <p:spTgt spid="15"/>
                                        </p:tgtEl>
                                      </p:cBhvr>
                                      <p:to x="100000" y="100000"/>
                                    </p:animScale>
                                    <p:animScale>
                                      <p:cBhvr>
                                        <p:cTn id="28" dur="16">
                                          <p:stCondLst>
                                            <p:cond delay="820"/>
                                          </p:stCondLst>
                                        </p:cTn>
                                        <p:tgtEl>
                                          <p:spTgt spid="15"/>
                                        </p:tgtEl>
                                      </p:cBhvr>
                                      <p:to x="100000" y="80000"/>
                                    </p:animScale>
                                    <p:animScale>
                                      <p:cBhvr>
                                        <p:cTn id="29" dur="104" decel="50000">
                                          <p:stCondLst>
                                            <p:cond delay="836"/>
                                          </p:stCondLst>
                                        </p:cTn>
                                        <p:tgtEl>
                                          <p:spTgt spid="15"/>
                                        </p:tgtEl>
                                      </p:cBhvr>
                                      <p:to x="100000" y="100000"/>
                                    </p:animScale>
                                    <p:animScale>
                                      <p:cBhvr>
                                        <p:cTn id="30" dur="16">
                                          <p:stCondLst>
                                            <p:cond delay="1026"/>
                                          </p:stCondLst>
                                        </p:cTn>
                                        <p:tgtEl>
                                          <p:spTgt spid="15"/>
                                        </p:tgtEl>
                                      </p:cBhvr>
                                      <p:to x="100000" y="90000"/>
                                    </p:animScale>
                                    <p:animScale>
                                      <p:cBhvr>
                                        <p:cTn id="31" dur="104" decel="50000">
                                          <p:stCondLst>
                                            <p:cond delay="1042"/>
                                          </p:stCondLst>
                                        </p:cTn>
                                        <p:tgtEl>
                                          <p:spTgt spid="15"/>
                                        </p:tgtEl>
                                      </p:cBhvr>
                                      <p:to x="100000" y="100000"/>
                                    </p:animScale>
                                    <p:animScale>
                                      <p:cBhvr>
                                        <p:cTn id="32" dur="16">
                                          <p:stCondLst>
                                            <p:cond delay="1130"/>
                                          </p:stCondLst>
                                        </p:cTn>
                                        <p:tgtEl>
                                          <p:spTgt spid="15"/>
                                        </p:tgtEl>
                                      </p:cBhvr>
                                      <p:to x="100000" y="95000"/>
                                    </p:animScale>
                                    <p:animScale>
                                      <p:cBhvr>
                                        <p:cTn id="33" dur="104" decel="50000">
                                          <p:stCondLst>
                                            <p:cond delay="1146"/>
                                          </p:stCondLst>
                                        </p:cTn>
                                        <p:tgtEl>
                                          <p:spTgt spid="15"/>
                                        </p:tgtEl>
                                      </p:cBhvr>
                                      <p:to x="100000" y="100000"/>
                                    </p:animScale>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6"/>
                                        </p:tgtEl>
                                        <p:attrNameLst>
                                          <p:attrName>ppt_y</p:attrName>
                                        </p:attrNameLst>
                                      </p:cBhvr>
                                      <p:tavLst>
                                        <p:tav tm="0">
                                          <p:val>
                                            <p:strVal val="#ppt_y"/>
                                          </p:val>
                                        </p:tav>
                                        <p:tav tm="100000">
                                          <p:val>
                                            <p:strVal val="#ppt_y"/>
                                          </p:val>
                                        </p:tav>
                                      </p:tavLst>
                                    </p:anim>
                                    <p:anim calcmode="lin" valueType="num">
                                      <p:cBhvr>
                                        <p:cTn id="3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1094</Words>
  <Application>Microsoft Office PowerPoint</Application>
  <PresentationFormat>全屏显示(16:9)</PresentationFormat>
  <Paragraphs>298</Paragraphs>
  <Slides>28</Slides>
  <Notes>3</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李志浩</dc:creator>
  <cp:lastModifiedBy>李志浩</cp:lastModifiedBy>
  <cp:revision>28</cp:revision>
  <dcterms:created xsi:type="dcterms:W3CDTF">2018-03-26T09:15:11Z</dcterms:created>
  <dcterms:modified xsi:type="dcterms:W3CDTF">2018-03-30T10:00:18Z</dcterms:modified>
</cp:coreProperties>
</file>