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56" r:id="rId2"/>
    <p:sldId id="257" r:id="rId3"/>
    <p:sldId id="258" r:id="rId4"/>
    <p:sldId id="259" r:id="rId5"/>
    <p:sldId id="288" r:id="rId6"/>
    <p:sldId id="289" r:id="rId7"/>
    <p:sldId id="290" r:id="rId8"/>
    <p:sldId id="275" r:id="rId9"/>
    <p:sldId id="276" r:id="rId10"/>
    <p:sldId id="272" r:id="rId11"/>
    <p:sldId id="270" r:id="rId12"/>
    <p:sldId id="260" r:id="rId13"/>
    <p:sldId id="261" r:id="rId14"/>
    <p:sldId id="273" r:id="rId15"/>
    <p:sldId id="262" r:id="rId16"/>
    <p:sldId id="279" r:id="rId17"/>
    <p:sldId id="286" r:id="rId18"/>
    <p:sldId id="287" r:id="rId19"/>
    <p:sldId id="277" r:id="rId20"/>
    <p:sldId id="264" r:id="rId21"/>
    <p:sldId id="265" r:id="rId22"/>
    <p:sldId id="271" r:id="rId23"/>
    <p:sldId id="281" r:id="rId24"/>
    <p:sldId id="284" r:id="rId25"/>
    <p:sldId id="285" r:id="rId26"/>
    <p:sldId id="266" r:id="rId27"/>
    <p:sldId id="267" r:id="rId28"/>
    <p:sldId id="278" r:id="rId29"/>
    <p:sldId id="280" r:id="rId30"/>
    <p:sldId id="282" r:id="rId31"/>
    <p:sldId id="283" r:id="rId32"/>
    <p:sldId id="274" r:id="rId33"/>
    <p:sldId id="269" r:id="rId3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536" y="-76"/>
      </p:cViewPr>
      <p:guideLst>
        <p:guide orient="horz" pos="1620"/>
        <p:guide pos="2880"/>
      </p:guideLst>
    </p:cSldViewPr>
  </p:slideViewPr>
  <p:notesTextViewPr>
    <p:cViewPr>
      <p:scale>
        <a:sx n="100" d="100"/>
        <a:sy n="100" d="100"/>
      </p:scale>
      <p:origin x="0" y="0"/>
    </p:cViewPr>
  </p:notesTextViewPr>
  <p:notesViewPr>
    <p:cSldViewPr>
      <p:cViewPr varScale="1">
        <p:scale>
          <a:sx n="55" d="100"/>
          <a:sy n="55" d="100"/>
        </p:scale>
        <p:origin x="-265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5A4DC8-C878-4493-A173-4860AAE06434}" type="datetimeFigureOut">
              <a:rPr lang="zh-CN" altLang="en-US" smtClean="0"/>
              <a:t>2018/3/28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D8F2991-20E7-4DF0-B711-C10985E48D45}" type="slidenum">
              <a:rPr lang="zh-CN" altLang="en-US" smtClean="0"/>
              <a:t>‹#›</a:t>
            </a:fld>
            <a:endParaRPr lang="zh-CN" altLang="en-US"/>
          </a:p>
        </p:txBody>
      </p:sp>
    </p:spTree>
    <p:extLst>
      <p:ext uri="{BB962C8B-B14F-4D97-AF65-F5344CB8AC3E}">
        <p14:creationId xmlns:p14="http://schemas.microsoft.com/office/powerpoint/2010/main" val="33441614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B1D13F-0C3D-4499-8AC9-5BDC835E9BCA}" type="datetimeFigureOut">
              <a:rPr lang="zh-CN" altLang="en-US" smtClean="0"/>
              <a:t>2018/3/28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65F976-8AB1-43C9-B8BA-17D6C4B0EC13}" type="slidenum">
              <a:rPr lang="zh-CN" altLang="en-US" smtClean="0"/>
              <a:t>‹#›</a:t>
            </a:fld>
            <a:endParaRPr lang="zh-CN" altLang="en-US"/>
          </a:p>
        </p:txBody>
      </p:sp>
    </p:spTree>
    <p:extLst>
      <p:ext uri="{BB962C8B-B14F-4D97-AF65-F5344CB8AC3E}">
        <p14:creationId xmlns:p14="http://schemas.microsoft.com/office/powerpoint/2010/main" val="2932729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A65F976-8AB1-43C9-B8BA-17D6C4B0EC13}" type="slidenum">
              <a:rPr lang="zh-CN" altLang="en-US" smtClean="0"/>
              <a:t>2</a:t>
            </a:fld>
            <a:endParaRPr lang="zh-CN" altLang="en-US"/>
          </a:p>
        </p:txBody>
      </p:sp>
    </p:spTree>
    <p:extLst>
      <p:ext uri="{BB962C8B-B14F-4D97-AF65-F5344CB8AC3E}">
        <p14:creationId xmlns:p14="http://schemas.microsoft.com/office/powerpoint/2010/main" val="4057429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18</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t>22</a:t>
            </a:fld>
            <a:endParaRPr lang="zh-CN" altLang="en-US"/>
          </a:p>
        </p:txBody>
      </p:sp>
    </p:spTree>
    <p:extLst>
      <p:ext uri="{BB962C8B-B14F-4D97-AF65-F5344CB8AC3E}">
        <p14:creationId xmlns:p14="http://schemas.microsoft.com/office/powerpoint/2010/main" val="1626774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23</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24</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25</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29</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30</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31</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t>32</a:t>
            </a:fld>
            <a:endParaRPr lang="zh-CN" altLang="en-US"/>
          </a:p>
        </p:txBody>
      </p:sp>
    </p:spTree>
    <p:extLst>
      <p:ext uri="{BB962C8B-B14F-4D97-AF65-F5344CB8AC3E}">
        <p14:creationId xmlns:p14="http://schemas.microsoft.com/office/powerpoint/2010/main" val="1523758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5</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6</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7</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t>10</a:t>
            </a:fld>
            <a:endParaRPr lang="zh-CN" altLang="en-US"/>
          </a:p>
        </p:txBody>
      </p:sp>
    </p:spTree>
    <p:extLst>
      <p:ext uri="{BB962C8B-B14F-4D97-AF65-F5344CB8AC3E}">
        <p14:creationId xmlns:p14="http://schemas.microsoft.com/office/powerpoint/2010/main" val="1229498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t>11</a:t>
            </a:fld>
            <a:endParaRPr lang="zh-CN" altLang="en-US"/>
          </a:p>
        </p:txBody>
      </p:sp>
    </p:spTree>
    <p:extLst>
      <p:ext uri="{BB962C8B-B14F-4D97-AF65-F5344CB8AC3E}">
        <p14:creationId xmlns:p14="http://schemas.microsoft.com/office/powerpoint/2010/main" val="1100235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t>14</a:t>
            </a:fld>
            <a:endParaRPr lang="zh-CN" altLang="en-US"/>
          </a:p>
        </p:txBody>
      </p:sp>
    </p:spTree>
    <p:extLst>
      <p:ext uri="{BB962C8B-B14F-4D97-AF65-F5344CB8AC3E}">
        <p14:creationId xmlns:p14="http://schemas.microsoft.com/office/powerpoint/2010/main" val="368780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16</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17</a:t>
            </a:fld>
            <a:endParaRPr lang="zh-CN" altLang="en-US"/>
          </a:p>
        </p:txBody>
      </p:sp>
    </p:spTree>
    <p:extLst>
      <p:ext uri="{BB962C8B-B14F-4D97-AF65-F5344CB8AC3E}">
        <p14:creationId xmlns:p14="http://schemas.microsoft.com/office/powerpoint/2010/main" val="2513726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46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2018/3/28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ll/>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91630"/>
            <a:ext cx="5148064" cy="223224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9854" r="10314"/>
          <a:stretch/>
        </p:blipFill>
        <p:spPr>
          <a:xfrm>
            <a:off x="3783390" y="301637"/>
            <a:ext cx="1364673" cy="1088529"/>
          </a:xfrm>
          <a:prstGeom prst="rect">
            <a:avLst/>
          </a:prstGeom>
          <a:ln>
            <a:noFill/>
          </a:ln>
          <a:effectLst>
            <a:outerShdw blurRad="190500" algn="tl" rotWithShape="0">
              <a:srgbClr val="000000">
                <a:alpha val="70000"/>
              </a:srgbClr>
            </a:outerShdw>
          </a:effectLst>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r="22731"/>
          <a:stretch/>
        </p:blipFill>
        <p:spPr>
          <a:xfrm>
            <a:off x="5214499" y="1491630"/>
            <a:ext cx="1329703" cy="1080120"/>
          </a:xfrm>
          <a:prstGeom prst="rect">
            <a:avLst/>
          </a:prstGeom>
          <a:ln>
            <a:noFill/>
          </a:ln>
          <a:effectLst>
            <a:outerShdw blurRad="190500" algn="tl" rotWithShape="0">
              <a:srgbClr val="000000">
                <a:alpha val="70000"/>
              </a:srgbClr>
            </a:outerShdw>
          </a:effectLst>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r="21445"/>
          <a:stretch/>
        </p:blipFill>
        <p:spPr>
          <a:xfrm>
            <a:off x="5223449" y="2663505"/>
            <a:ext cx="1328781" cy="1089992"/>
          </a:xfrm>
          <a:prstGeom prst="rect">
            <a:avLst/>
          </a:prstGeom>
          <a:ln>
            <a:noFill/>
          </a:ln>
          <a:effectLst>
            <a:outerShdw blurRad="190500" algn="tl" rotWithShape="0">
              <a:srgbClr val="000000">
                <a:alpha val="70000"/>
              </a:srgbClr>
            </a:outerShdw>
          </a:effectLst>
        </p:spPr>
      </p:pic>
      <p:sp>
        <p:nvSpPr>
          <p:cNvPr id="8" name="矩形 7"/>
          <p:cNvSpPr/>
          <p:nvPr/>
        </p:nvSpPr>
        <p:spPr>
          <a:xfrm>
            <a:off x="6600243" y="1491630"/>
            <a:ext cx="1086727" cy="108012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00244" y="2663505"/>
            <a:ext cx="2530677" cy="106037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7200"/>
                    </a14:imgEffect>
                  </a14:imgLayer>
                </a14:imgProps>
              </a:ext>
              <a:ext uri="{28A0092B-C50C-407E-A947-70E740481C1C}">
                <a14:useLocalDpi xmlns:a14="http://schemas.microsoft.com/office/drawing/2010/main" val="0"/>
              </a:ext>
            </a:extLst>
          </a:blip>
          <a:srcRect l="10241" b="4609"/>
          <a:stretch/>
        </p:blipFill>
        <p:spPr>
          <a:xfrm>
            <a:off x="7742762" y="1476060"/>
            <a:ext cx="1401238" cy="1095689"/>
          </a:xfrm>
          <a:prstGeom prst="rect">
            <a:avLst/>
          </a:prstGeom>
          <a:ln>
            <a:noFill/>
          </a:ln>
          <a:effectLst>
            <a:outerShdw blurRad="190500" algn="tl" rotWithShape="0">
              <a:srgbClr val="000000">
                <a:alpha val="70000"/>
              </a:srgbClr>
            </a:outerShdw>
          </a:effectLst>
        </p:spPr>
      </p:pic>
      <p:pic>
        <p:nvPicPr>
          <p:cNvPr id="11" name="图片 10"/>
          <p:cNvPicPr>
            <a:picLocks noChangeAspect="1"/>
          </p:cNvPicPr>
          <p:nvPr/>
        </p:nvPicPr>
        <p:blipFill rotWithShape="1">
          <a:blip r:embed="rId7" cstate="print">
            <a:extLst>
              <a:ext uri="{28A0092B-C50C-407E-A947-70E740481C1C}">
                <a14:useLocalDpi xmlns:a14="http://schemas.microsoft.com/office/drawing/2010/main" val="0"/>
              </a:ext>
            </a:extLst>
          </a:blip>
          <a:srcRect l="3941" r="21400"/>
          <a:stretch/>
        </p:blipFill>
        <p:spPr>
          <a:xfrm>
            <a:off x="6600244" y="3827413"/>
            <a:ext cx="1092413" cy="1048594"/>
          </a:xfrm>
          <a:prstGeom prst="rect">
            <a:avLst/>
          </a:prstGeom>
          <a:ln>
            <a:noFill/>
          </a:ln>
          <a:effectLst>
            <a:outerShdw blurRad="190500" algn="tl" rotWithShape="0">
              <a:srgbClr val="000000">
                <a:alpha val="70000"/>
              </a:srgbClr>
            </a:outerShdw>
          </a:effectLst>
        </p:spPr>
      </p:pic>
      <p:pic>
        <p:nvPicPr>
          <p:cNvPr id="1028" name="Picture 4" descr="C:\Users\lenov\Desktop\红中.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11614" y="461296"/>
            <a:ext cx="2063986" cy="76920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13792" y="1965697"/>
            <a:ext cx="4320480"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请在此处输入标题</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611560" y="2859782"/>
            <a:ext cx="4032448" cy="861774"/>
          </a:xfrm>
          <a:prstGeom prst="rect">
            <a:avLst/>
          </a:prstGeom>
          <a:noFill/>
        </p:spPr>
        <p:txBody>
          <a:bodyPr wrap="squar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rPr>
              <a:t>在此输入</a:t>
            </a:r>
            <a:r>
              <a:rPr lang="zh-CN" altLang="en-US" sz="1100" dirty="0" smtClean="0">
                <a:solidFill>
                  <a:schemeClr val="bg1"/>
                </a:solidFill>
                <a:latin typeface="微软雅黑" panose="020B0503020204020204" pitchFamily="34" charset="-122"/>
                <a:ea typeface="微软雅黑" panose="020B0503020204020204" pitchFamily="34" charset="-122"/>
              </a:rPr>
              <a:t>文字</a:t>
            </a:r>
            <a:r>
              <a:rPr lang="zh-CN" altLang="en-US" sz="1100" dirty="0">
                <a:solidFill>
                  <a:schemeClr val="bg1"/>
                </a:solidFill>
                <a:latin typeface="微软雅黑" panose="020B0503020204020204" pitchFamily="34" charset="-122"/>
                <a:ea typeface="微软雅黑" panose="020B0503020204020204" pitchFamily="34" charset="-122"/>
              </a:rPr>
              <a:t>在此输入</a:t>
            </a:r>
            <a:r>
              <a:rPr lang="zh-CN" altLang="en-US" sz="1100" dirty="0" smtClean="0">
                <a:solidFill>
                  <a:schemeClr val="bg1"/>
                </a:solidFill>
                <a:latin typeface="微软雅黑" panose="020B0503020204020204" pitchFamily="34" charset="-122"/>
                <a:ea typeface="微软雅黑" panose="020B0503020204020204" pitchFamily="34" charset="-122"/>
              </a:rPr>
              <a:t>文字在此</a:t>
            </a:r>
            <a:r>
              <a:rPr lang="zh-CN" altLang="en-US" sz="1100" dirty="0">
                <a:solidFill>
                  <a:schemeClr val="bg1"/>
                </a:solidFill>
                <a:latin typeface="微软雅黑" panose="020B0503020204020204" pitchFamily="34" charset="-122"/>
                <a:ea typeface="微软雅黑" panose="020B0503020204020204" pitchFamily="34" charset="-122"/>
              </a:rPr>
              <a:t>输入</a:t>
            </a:r>
            <a:r>
              <a:rPr lang="zh-CN" altLang="en-US" sz="1100" dirty="0" smtClean="0">
                <a:solidFill>
                  <a:schemeClr val="bg1"/>
                </a:solidFill>
                <a:latin typeface="微软雅黑" panose="020B0503020204020204" pitchFamily="34" charset="-122"/>
                <a:ea typeface="微软雅黑" panose="020B0503020204020204" pitchFamily="34" charset="-122"/>
              </a:rPr>
              <a:t>文字在此</a:t>
            </a:r>
            <a:r>
              <a:rPr lang="zh-CN" altLang="en-US" sz="1100" dirty="0">
                <a:solidFill>
                  <a:schemeClr val="bg1"/>
                </a:solidFill>
                <a:latin typeface="微软雅黑" panose="020B0503020204020204" pitchFamily="34" charset="-122"/>
                <a:ea typeface="微软雅黑" panose="020B0503020204020204" pitchFamily="34" charset="-122"/>
              </a:rPr>
              <a:t>输入</a:t>
            </a:r>
            <a:r>
              <a:rPr lang="zh-CN" altLang="en-US" sz="1100" dirty="0" smtClean="0">
                <a:solidFill>
                  <a:schemeClr val="bg1"/>
                </a:solidFill>
                <a:latin typeface="微软雅黑" panose="020B0503020204020204" pitchFamily="34" charset="-122"/>
                <a:ea typeface="微软雅黑" panose="020B0503020204020204" pitchFamily="34" charset="-122"/>
              </a:rPr>
              <a:t>文字</a:t>
            </a:r>
            <a:r>
              <a:rPr lang="zh-CN" altLang="en-US" sz="1100" dirty="0">
                <a:solidFill>
                  <a:schemeClr val="bg1"/>
                </a:solidFill>
                <a:latin typeface="微软雅黑" panose="020B0503020204020204" pitchFamily="34" charset="-122"/>
                <a:ea typeface="微软雅黑" panose="020B0503020204020204" pitchFamily="34" charset="-122"/>
              </a:rPr>
              <a:t>在此输入</a:t>
            </a:r>
            <a:r>
              <a:rPr lang="zh-CN" altLang="en-US" sz="1100" dirty="0" smtClean="0">
                <a:solidFill>
                  <a:schemeClr val="bg1"/>
                </a:solidFill>
                <a:latin typeface="微软雅黑" panose="020B0503020204020204" pitchFamily="34" charset="-122"/>
                <a:ea typeface="微软雅黑" panose="020B0503020204020204" pitchFamily="34" charset="-122"/>
              </a:rPr>
              <a:t>文字在此</a:t>
            </a:r>
            <a:r>
              <a:rPr lang="zh-CN" altLang="en-US" sz="1100" dirty="0">
                <a:solidFill>
                  <a:schemeClr val="bg1"/>
                </a:solidFill>
                <a:latin typeface="微软雅黑" panose="020B0503020204020204" pitchFamily="34" charset="-122"/>
                <a:ea typeface="微软雅黑" panose="020B0503020204020204" pitchFamily="34" charset="-122"/>
              </a:rPr>
              <a:t>输入文字</a:t>
            </a:r>
          </a:p>
          <a:p>
            <a:endParaRPr lang="zh-CN" altLang="en-US" sz="1400" dirty="0">
              <a:solidFill>
                <a:schemeClr val="bg1"/>
              </a:solidFill>
              <a:latin typeface="微软雅黑" panose="020B0503020204020204" pitchFamily="34" charset="-122"/>
              <a:ea typeface="微软雅黑" panose="020B0503020204020204" pitchFamily="34" charset="-122"/>
            </a:endParaRPr>
          </a:p>
          <a:p>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18186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800" decel="100000"/>
                                        <p:tgtEl>
                                          <p:spTgt spid="6"/>
                                        </p:tgtEl>
                                      </p:cBhvr>
                                    </p:animEffect>
                                    <p:anim calcmode="lin" valueType="num">
                                      <p:cBhvr>
                                        <p:cTn id="16" dur="800" decel="100000" fill="hold"/>
                                        <p:tgtEl>
                                          <p:spTgt spid="6"/>
                                        </p:tgtEl>
                                        <p:attrNameLst>
                                          <p:attrName>style.rotation</p:attrName>
                                        </p:attrNameLst>
                                      </p:cBhvr>
                                      <p:tavLst>
                                        <p:tav tm="0">
                                          <p:val>
                                            <p:fltVal val="-90"/>
                                          </p:val>
                                        </p:tav>
                                        <p:tav tm="100000">
                                          <p:val>
                                            <p:fltVal val="0"/>
                                          </p:val>
                                        </p:tav>
                                      </p:tavLst>
                                    </p:anim>
                                    <p:anim calcmode="lin" valueType="num">
                                      <p:cBhvr>
                                        <p:cTn id="17" dur="800" decel="100000" fill="hold"/>
                                        <p:tgtEl>
                                          <p:spTgt spid="6"/>
                                        </p:tgtEl>
                                        <p:attrNameLst>
                                          <p:attrName>ppt_x</p:attrName>
                                        </p:attrNameLst>
                                      </p:cBhvr>
                                      <p:tavLst>
                                        <p:tav tm="0">
                                          <p:val>
                                            <p:strVal val="#ppt_x+0.4"/>
                                          </p:val>
                                        </p:tav>
                                        <p:tav tm="100000">
                                          <p:val>
                                            <p:strVal val="#ppt_x-0.05"/>
                                          </p:val>
                                        </p:tav>
                                      </p:tavLst>
                                    </p:anim>
                                    <p:anim calcmode="lin" valueType="num">
                                      <p:cBhvr>
                                        <p:cTn id="18" dur="800" decel="100000" fill="hold"/>
                                        <p:tgtEl>
                                          <p:spTgt spid="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800" decel="100000"/>
                                        <p:tgtEl>
                                          <p:spTgt spid="10"/>
                                        </p:tgtEl>
                                      </p:cBhvr>
                                    </p:animEffect>
                                    <p:anim calcmode="lin" valueType="num">
                                      <p:cBhvr>
                                        <p:cTn id="24" dur="800" decel="100000" fill="hold"/>
                                        <p:tgtEl>
                                          <p:spTgt spid="10"/>
                                        </p:tgtEl>
                                        <p:attrNameLst>
                                          <p:attrName>style.rotation</p:attrName>
                                        </p:attrNameLst>
                                      </p:cBhvr>
                                      <p:tavLst>
                                        <p:tav tm="0">
                                          <p:val>
                                            <p:fltVal val="-90"/>
                                          </p:val>
                                        </p:tav>
                                        <p:tav tm="100000">
                                          <p:val>
                                            <p:fltVal val="0"/>
                                          </p:val>
                                        </p:tav>
                                      </p:tavLst>
                                    </p:anim>
                                    <p:anim calcmode="lin" valueType="num">
                                      <p:cBhvr>
                                        <p:cTn id="25" dur="800" decel="100000" fill="hold"/>
                                        <p:tgtEl>
                                          <p:spTgt spid="10"/>
                                        </p:tgtEl>
                                        <p:attrNameLst>
                                          <p:attrName>ppt_x</p:attrName>
                                        </p:attrNameLst>
                                      </p:cBhvr>
                                      <p:tavLst>
                                        <p:tav tm="0">
                                          <p:val>
                                            <p:strVal val="#ppt_x+0.4"/>
                                          </p:val>
                                        </p:tav>
                                        <p:tav tm="100000">
                                          <p:val>
                                            <p:strVal val="#ppt_x-0.05"/>
                                          </p:val>
                                        </p:tav>
                                      </p:tavLst>
                                    </p:anim>
                                    <p:anim calcmode="lin" valueType="num">
                                      <p:cBhvr>
                                        <p:cTn id="26" dur="800" decel="100000" fill="hold"/>
                                        <p:tgtEl>
                                          <p:spTgt spid="10"/>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800" decel="100000"/>
                                        <p:tgtEl>
                                          <p:spTgt spid="7"/>
                                        </p:tgtEl>
                                      </p:cBhvr>
                                    </p:animEffect>
                                    <p:anim calcmode="lin" valueType="num">
                                      <p:cBhvr>
                                        <p:cTn id="32" dur="800" decel="100000" fill="hold"/>
                                        <p:tgtEl>
                                          <p:spTgt spid="7"/>
                                        </p:tgtEl>
                                        <p:attrNameLst>
                                          <p:attrName>style.rotation</p:attrName>
                                        </p:attrNameLst>
                                      </p:cBhvr>
                                      <p:tavLst>
                                        <p:tav tm="0">
                                          <p:val>
                                            <p:fltVal val="-90"/>
                                          </p:val>
                                        </p:tav>
                                        <p:tav tm="100000">
                                          <p:val>
                                            <p:fltVal val="0"/>
                                          </p:val>
                                        </p:tav>
                                      </p:tavLst>
                                    </p:anim>
                                    <p:anim calcmode="lin" valueType="num">
                                      <p:cBhvr>
                                        <p:cTn id="33" dur="800" decel="100000" fill="hold"/>
                                        <p:tgtEl>
                                          <p:spTgt spid="7"/>
                                        </p:tgtEl>
                                        <p:attrNameLst>
                                          <p:attrName>ppt_x</p:attrName>
                                        </p:attrNameLst>
                                      </p:cBhvr>
                                      <p:tavLst>
                                        <p:tav tm="0">
                                          <p:val>
                                            <p:strVal val="#ppt_x+0.4"/>
                                          </p:val>
                                        </p:tav>
                                        <p:tav tm="100000">
                                          <p:val>
                                            <p:strVal val="#ppt_x-0.05"/>
                                          </p:val>
                                        </p:tav>
                                      </p:tavLst>
                                    </p:anim>
                                    <p:anim calcmode="lin" valueType="num">
                                      <p:cBhvr>
                                        <p:cTn id="34" dur="800" decel="100000" fill="hold"/>
                                        <p:tgtEl>
                                          <p:spTgt spid="7"/>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800" decel="100000"/>
                                        <p:tgtEl>
                                          <p:spTgt spid="11"/>
                                        </p:tgtEl>
                                      </p:cBhvr>
                                    </p:animEffect>
                                    <p:anim calcmode="lin" valueType="num">
                                      <p:cBhvr>
                                        <p:cTn id="40" dur="800" decel="100000" fill="hold"/>
                                        <p:tgtEl>
                                          <p:spTgt spid="11"/>
                                        </p:tgtEl>
                                        <p:attrNameLst>
                                          <p:attrName>style.rotation</p:attrName>
                                        </p:attrNameLst>
                                      </p:cBhvr>
                                      <p:tavLst>
                                        <p:tav tm="0">
                                          <p:val>
                                            <p:fltVal val="-90"/>
                                          </p:val>
                                        </p:tav>
                                        <p:tav tm="100000">
                                          <p:val>
                                            <p:fltVal val="0"/>
                                          </p:val>
                                        </p:tav>
                                      </p:tavLst>
                                    </p:anim>
                                    <p:anim calcmode="lin" valueType="num">
                                      <p:cBhvr>
                                        <p:cTn id="41" dur="800" decel="100000" fill="hold"/>
                                        <p:tgtEl>
                                          <p:spTgt spid="11"/>
                                        </p:tgtEl>
                                        <p:attrNameLst>
                                          <p:attrName>ppt_x</p:attrName>
                                        </p:attrNameLst>
                                      </p:cBhvr>
                                      <p:tavLst>
                                        <p:tav tm="0">
                                          <p:val>
                                            <p:strVal val="#ppt_x+0.4"/>
                                          </p:val>
                                        </p:tav>
                                        <p:tav tm="100000">
                                          <p:val>
                                            <p:strVal val="#ppt_x-0.05"/>
                                          </p:val>
                                        </p:tav>
                                      </p:tavLst>
                                    </p:anim>
                                    <p:anim calcmode="lin" valueType="num">
                                      <p:cBhvr>
                                        <p:cTn id="42" dur="800" decel="100000" fill="hold"/>
                                        <p:tgtEl>
                                          <p:spTgt spid="11"/>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ppt_x"/>
                                          </p:val>
                                        </p:tav>
                                        <p:tav tm="100000">
                                          <p:val>
                                            <p:strVal val="#ppt_x"/>
                                          </p:val>
                                        </p:tav>
                                      </p:tavLst>
                                    </p:anim>
                                    <p:anim calcmode="lin" valueType="num">
                                      <p:cBhvr additive="base">
                                        <p:cTn id="48" dur="100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1000" fill="hold"/>
                                        <p:tgtEl>
                                          <p:spTgt spid="8"/>
                                        </p:tgtEl>
                                        <p:attrNameLst>
                                          <p:attrName>ppt_x</p:attrName>
                                        </p:attrNameLst>
                                      </p:cBhvr>
                                      <p:tavLst>
                                        <p:tav tm="0">
                                          <p:val>
                                            <p:strVal val="#ppt_x"/>
                                          </p:val>
                                        </p:tav>
                                        <p:tav tm="100000">
                                          <p:val>
                                            <p:strVal val="#ppt_x"/>
                                          </p:val>
                                        </p:tav>
                                      </p:tavLst>
                                    </p:anim>
                                    <p:anim calcmode="lin" valueType="num">
                                      <p:cBhvr additive="base">
                                        <p:cTn id="52" dur="10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1000" fill="hold"/>
                                        <p:tgtEl>
                                          <p:spTgt spid="9"/>
                                        </p:tgtEl>
                                        <p:attrNameLst>
                                          <p:attrName>ppt_x</p:attrName>
                                        </p:attrNameLst>
                                      </p:cBhvr>
                                      <p:tavLst>
                                        <p:tav tm="0">
                                          <p:val>
                                            <p:strVal val="#ppt_x"/>
                                          </p:val>
                                        </p:tav>
                                        <p:tav tm="100000">
                                          <p:val>
                                            <p:strVal val="#ppt_x"/>
                                          </p:val>
                                        </p:tav>
                                      </p:tavLst>
                                    </p:anim>
                                    <p:anim calcmode="lin" valueType="num">
                                      <p:cBhvr additive="base">
                                        <p:cTn id="56" dur="1000" fill="hold"/>
                                        <p:tgtEl>
                                          <p:spTgt spid="9"/>
                                        </p:tgtEl>
                                        <p:attrNameLst>
                                          <p:attrName>ppt_y</p:attrName>
                                        </p:attrNameLst>
                                      </p:cBhvr>
                                      <p:tavLst>
                                        <p:tav tm="0">
                                          <p:val>
                                            <p:strVal val="1+#ppt_h/2"/>
                                          </p:val>
                                        </p:tav>
                                        <p:tav tm="100000">
                                          <p:val>
                                            <p:strVal val="#ppt_y"/>
                                          </p:val>
                                        </p:tav>
                                      </p:tavLst>
                                    </p:anim>
                                  </p:childTnLst>
                                </p:cTn>
                              </p:par>
                              <p:par>
                                <p:cTn id="57" presetID="21" presetClass="entr" presetSubtype="1" fill="hold" nodeType="withEffect">
                                  <p:stCondLst>
                                    <p:cond delay="0"/>
                                  </p:stCondLst>
                                  <p:childTnLst>
                                    <p:set>
                                      <p:cBhvr>
                                        <p:cTn id="58" dur="1" fill="hold">
                                          <p:stCondLst>
                                            <p:cond delay="0"/>
                                          </p:stCondLst>
                                        </p:cTn>
                                        <p:tgtEl>
                                          <p:spTgt spid="1028"/>
                                        </p:tgtEl>
                                        <p:attrNameLst>
                                          <p:attrName>style.visibility</p:attrName>
                                        </p:attrNameLst>
                                      </p:cBhvr>
                                      <p:to>
                                        <p:strVal val="visible"/>
                                      </p:to>
                                    </p:set>
                                    <p:animEffect transition="in" filter="wheel(1)">
                                      <p:cBhvr>
                                        <p:cTn id="59" dur="1500"/>
                                        <p:tgtEl>
                                          <p:spTgt spid="1028"/>
                                        </p:tgtEl>
                                      </p:cBhvr>
                                    </p:animEffect>
                                  </p:childTnLst>
                                </p:cTn>
                              </p:par>
                              <p:par>
                                <p:cTn id="60" presetID="45"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2000"/>
                                        <p:tgtEl>
                                          <p:spTgt spid="13"/>
                                        </p:tgtEl>
                                      </p:cBhvr>
                                    </p:animEffect>
                                    <p:anim calcmode="lin" valueType="num">
                                      <p:cBhvr>
                                        <p:cTn id="63" dur="2000" fill="hold"/>
                                        <p:tgtEl>
                                          <p:spTgt spid="13"/>
                                        </p:tgtEl>
                                        <p:attrNameLst>
                                          <p:attrName>ppt_w</p:attrName>
                                        </p:attrNameLst>
                                      </p:cBhvr>
                                      <p:tavLst>
                                        <p:tav tm="0" fmla="#ppt_w*sin(2.5*pi*$)">
                                          <p:val>
                                            <p:fltVal val="0"/>
                                          </p:val>
                                        </p:tav>
                                        <p:tav tm="100000">
                                          <p:val>
                                            <p:fltVal val="1"/>
                                          </p:val>
                                        </p:tav>
                                      </p:tavLst>
                                    </p:anim>
                                    <p:anim calcmode="lin" valueType="num">
                                      <p:cBhvr>
                                        <p:cTn id="64" dur="2000" fill="hold"/>
                                        <p:tgtEl>
                                          <p:spTgt spid="13"/>
                                        </p:tgtEl>
                                        <p:attrNameLst>
                                          <p:attrName>ppt_h</p:attrName>
                                        </p:attrNameLst>
                                      </p:cBhvr>
                                      <p:tavLst>
                                        <p:tav tm="0">
                                          <p:val>
                                            <p:strVal val="#ppt_h"/>
                                          </p:val>
                                        </p:tav>
                                        <p:tav tm="100000">
                                          <p:val>
                                            <p:strVal val="#ppt_h"/>
                                          </p:val>
                                        </p:tav>
                                      </p:tavLst>
                                    </p:anim>
                                  </p:childTnLst>
                                </p:cTn>
                              </p:par>
                              <p:par>
                                <p:cTn id="65" presetID="41" presetClass="entr" presetSubtype="0" fill="hold" grpId="0" nodeType="withEffect">
                                  <p:stCondLst>
                                    <p:cond delay="0"/>
                                  </p:stCondLst>
                                  <p:iterate type="lt">
                                    <p:tmPct val="10000"/>
                                  </p:iterate>
                                  <p:childTnLst>
                                    <p:set>
                                      <p:cBhvr>
                                        <p:cTn id="66" dur="1" fill="hold">
                                          <p:stCondLst>
                                            <p:cond delay="0"/>
                                          </p:stCondLst>
                                        </p:cTn>
                                        <p:tgtEl>
                                          <p:spTgt spid="14"/>
                                        </p:tgtEl>
                                        <p:attrNameLst>
                                          <p:attrName>style.visibility</p:attrName>
                                        </p:attrNameLst>
                                      </p:cBhvr>
                                      <p:to>
                                        <p:strVal val="visible"/>
                                      </p:to>
                                    </p:set>
                                    <p:anim calcmode="lin" valueType="num">
                                      <p:cBhvr>
                                        <p:cTn id="67" dur="75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68" dur="750" fill="hold"/>
                                        <p:tgtEl>
                                          <p:spTgt spid="14"/>
                                        </p:tgtEl>
                                        <p:attrNameLst>
                                          <p:attrName>ppt_y</p:attrName>
                                        </p:attrNameLst>
                                      </p:cBhvr>
                                      <p:tavLst>
                                        <p:tav tm="0">
                                          <p:val>
                                            <p:strVal val="#ppt_y"/>
                                          </p:val>
                                        </p:tav>
                                        <p:tav tm="100000">
                                          <p:val>
                                            <p:strVal val="#ppt_y"/>
                                          </p:val>
                                        </p:tav>
                                      </p:tavLst>
                                    </p:anim>
                                    <p:anim calcmode="lin" valueType="num">
                                      <p:cBhvr>
                                        <p:cTn id="69" dur="75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70" dur="75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71" dur="75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65345" y="927650"/>
            <a:ext cx="4335813" cy="3391319"/>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rot="10800000">
            <a:off x="514690" y="1044462"/>
            <a:ext cx="4037125" cy="3157695"/>
          </a:xfrm>
          <a:prstGeom prst="rect">
            <a:avLst/>
          </a:prstGeom>
          <a:blipFill dpi="0" rotWithShape="0">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p>
        </p:txBody>
      </p:sp>
      <p:sp>
        <p:nvSpPr>
          <p:cNvPr id="25" name="矩形 24"/>
          <p:cNvSpPr/>
          <p:nvPr/>
        </p:nvSpPr>
        <p:spPr>
          <a:xfrm>
            <a:off x="4791684" y="3259999"/>
            <a:ext cx="968444" cy="96844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矩形 19"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5792440" y="1044462"/>
            <a:ext cx="3352898" cy="223137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1" name="文本框 20"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txBox="1"/>
          <p:nvPr/>
        </p:nvSpPr>
        <p:spPr>
          <a:xfrm>
            <a:off x="5982899" y="1390485"/>
            <a:ext cx="2263630" cy="438582"/>
          </a:xfrm>
          <a:prstGeom prst="rect">
            <a:avLst/>
          </a:prstGeom>
          <a:noFill/>
        </p:spPr>
        <p:txBody>
          <a:bodyPr wrap="square" lIns="68580" tIns="34290" rIns="68580" bIns="34290"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7" name="文本框 36"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txBox="1"/>
          <p:nvPr/>
        </p:nvSpPr>
        <p:spPr>
          <a:xfrm>
            <a:off x="5982898" y="1860067"/>
            <a:ext cx="3053598" cy="761747"/>
          </a:xfrm>
          <a:prstGeom prst="rect">
            <a:avLst/>
          </a:prstGeom>
          <a:noFill/>
        </p:spPr>
        <p:txBody>
          <a:bodyPr wrap="square" lIns="68580" tIns="34290" rIns="68580" bIns="34290" rtlCol="0">
            <a:spAutoFit/>
          </a:bodyPr>
          <a:lstStyle>
            <a:defPPr>
              <a:defRPr lang="zh-CN"/>
            </a:defPPr>
            <a:lvl1pPr algn="ctr">
              <a:defRPr sz="1600">
                <a:solidFill>
                  <a:srgbClr val="FF0000"/>
                </a:solidFill>
                <a:latin typeface="+mj-ea"/>
                <a:ea typeface="+mj-ea"/>
              </a:defRPr>
            </a:lvl1pPr>
          </a:lstStyle>
          <a:p>
            <a:pPr algn="l"/>
            <a:r>
              <a:rPr lang="zh-CN" altLang="en-US" sz="1500" b="1" dirty="0">
                <a:solidFill>
                  <a:schemeClr val="bg1"/>
                </a:solidFill>
              </a:rPr>
              <a:t>在此输入</a:t>
            </a:r>
            <a:r>
              <a:rPr lang="zh-CN" altLang="en-US" sz="1500" b="1" dirty="0" smtClean="0">
                <a:solidFill>
                  <a:schemeClr val="bg1"/>
                </a:solidFill>
              </a:rPr>
              <a:t>文字</a:t>
            </a:r>
            <a:r>
              <a:rPr lang="zh-CN" altLang="en-US" sz="1500" b="1" dirty="0">
                <a:solidFill>
                  <a:schemeClr val="bg1"/>
                </a:solidFill>
              </a:rPr>
              <a:t>在此输入文字</a:t>
            </a:r>
          </a:p>
          <a:p>
            <a:pPr algn="l"/>
            <a:r>
              <a:rPr lang="zh-CN" altLang="en-US" sz="1500" b="1" dirty="0">
                <a:solidFill>
                  <a:schemeClr val="bg1"/>
                </a:solidFill>
              </a:rPr>
              <a:t>在此输入</a:t>
            </a:r>
            <a:r>
              <a:rPr lang="zh-CN" altLang="en-US" sz="1500" b="1" dirty="0" smtClean="0">
                <a:solidFill>
                  <a:schemeClr val="bg1"/>
                </a:solidFill>
              </a:rPr>
              <a:t>文字在此</a:t>
            </a:r>
            <a:r>
              <a:rPr lang="zh-CN" altLang="en-US" sz="1500" b="1" dirty="0">
                <a:solidFill>
                  <a:schemeClr val="bg1"/>
                </a:solidFill>
              </a:rPr>
              <a:t>输入文字</a:t>
            </a:r>
          </a:p>
          <a:p>
            <a:pPr algn="l"/>
            <a:endParaRPr lang="zh-CN" altLang="en-US" sz="1500" b="1" dirty="0">
              <a:solidFill>
                <a:schemeClr val="bg1"/>
              </a:solidFill>
            </a:endParaRPr>
          </a:p>
        </p:txBody>
      </p:sp>
      <p:sp>
        <p:nvSpPr>
          <p:cNvPr id="9" name="椭圆 8"/>
          <p:cNvSpPr/>
          <p:nvPr/>
        </p:nvSpPr>
        <p:spPr>
          <a:xfrm>
            <a:off x="323528" y="195486"/>
            <a:ext cx="648072" cy="64807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71600" y="559404"/>
            <a:ext cx="8172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4" y="0"/>
            <a:ext cx="1890688" cy="704447"/>
          </a:xfrm>
          <a:prstGeom prst="rect">
            <a:avLst/>
          </a:prstGeom>
        </p:spPr>
      </p:pic>
    </p:spTree>
    <p:extLst>
      <p:ext uri="{BB962C8B-B14F-4D97-AF65-F5344CB8AC3E}">
        <p14:creationId xmlns:p14="http://schemas.microsoft.com/office/powerpoint/2010/main" val="7908021"/>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37"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900" decel="100000" fill="hold"/>
                                            <p:tgtEl>
                                              <p:spTgt spid="1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16" presetID="22" presetClass="entr" presetSubtype="8"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par>
                                    <p:cTn id="19" presetID="2" presetClass="entr" presetSubtype="8" accel="46000" fill="hold" grpId="0" nodeType="withEffect" p14:presetBounceEnd="44000">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14:bounceEnd="44000">
                                          <p:cBhvr additive="base">
                                            <p:cTn id="21" dur="1000" fill="hold"/>
                                            <p:tgtEl>
                                              <p:spTgt spid="8"/>
                                            </p:tgtEl>
                                            <p:attrNameLst>
                                              <p:attrName>ppt_x</p:attrName>
                                            </p:attrNameLst>
                                          </p:cBhvr>
                                          <p:tavLst>
                                            <p:tav tm="0">
                                              <p:val>
                                                <p:strVal val="0-#ppt_w/2"/>
                                              </p:val>
                                            </p:tav>
                                            <p:tav tm="100000">
                                              <p:val>
                                                <p:strVal val="#ppt_x"/>
                                              </p:val>
                                            </p:tav>
                                          </p:tavLst>
                                        </p:anim>
                                        <p:anim calcmode="lin" valueType="num" p14:bounceEnd="44000">
                                          <p:cBhvr additive="base">
                                            <p:cTn id="22" dur="10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8" accel="46000" fill="hold" grpId="0" nodeType="withEffect" p14:presetBounceEnd="44000">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14:bounceEnd="44000">
                                          <p:cBhvr additive="base">
                                            <p:cTn id="25" dur="1000" fill="hold"/>
                                            <p:tgtEl>
                                              <p:spTgt spid="7"/>
                                            </p:tgtEl>
                                            <p:attrNameLst>
                                              <p:attrName>ppt_x</p:attrName>
                                            </p:attrNameLst>
                                          </p:cBhvr>
                                          <p:tavLst>
                                            <p:tav tm="0">
                                              <p:val>
                                                <p:strVal val="0-#ppt_w/2"/>
                                              </p:val>
                                            </p:tav>
                                            <p:tav tm="100000">
                                              <p:val>
                                                <p:strVal val="#ppt_x"/>
                                              </p:val>
                                            </p:tav>
                                          </p:tavLst>
                                        </p:anim>
                                        <p:anim calcmode="lin" valueType="num" p14:bounceEnd="44000">
                                          <p:cBhvr additive="base">
                                            <p:cTn id="26" dur="1000" fill="hold"/>
                                            <p:tgtEl>
                                              <p:spTgt spid="7"/>
                                            </p:tgtEl>
                                            <p:attrNameLst>
                                              <p:attrName>ppt_y</p:attrName>
                                            </p:attrNameLst>
                                          </p:cBhvr>
                                          <p:tavLst>
                                            <p:tav tm="0">
                                              <p:val>
                                                <p:strVal val="#ppt_y"/>
                                              </p:val>
                                            </p:tav>
                                            <p:tav tm="100000">
                                              <p:val>
                                                <p:strVal val="#ppt_y"/>
                                              </p:val>
                                            </p:tav>
                                          </p:tavLst>
                                        </p:anim>
                                      </p:childTnLst>
                                    </p:cTn>
                                  </p:par>
                                  <p:par>
                                    <p:cTn id="27" presetID="2" presetClass="entr" presetSubtype="8" accel="46000" fill="hold" grpId="0" nodeType="withEffect" p14:presetBounceEnd="44000">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14:bounceEnd="44000">
                                          <p:cBhvr additive="base">
                                            <p:cTn id="29" dur="10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30" dur="1000" fill="hold"/>
                                            <p:tgtEl>
                                              <p:spTgt spid="25"/>
                                            </p:tgtEl>
                                            <p:attrNameLst>
                                              <p:attrName>ppt_y</p:attrName>
                                            </p:attrNameLst>
                                          </p:cBhvr>
                                          <p:tavLst>
                                            <p:tav tm="0">
                                              <p:val>
                                                <p:strVal val="#ppt_y"/>
                                              </p:val>
                                            </p:tav>
                                            <p:tav tm="100000">
                                              <p:val>
                                                <p:strVal val="#ppt_y"/>
                                              </p:val>
                                            </p:tav>
                                          </p:tavLst>
                                        </p:anim>
                                      </p:childTnLst>
                                    </p:cTn>
                                  </p:par>
                                  <p:par>
                                    <p:cTn id="31" presetID="2" presetClass="entr" presetSubtype="8" accel="46000" fill="hold" grpId="0" nodeType="withEffect" p14:presetBounceEnd="44000">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14:bounceEnd="44000">
                                          <p:cBhvr additive="base">
                                            <p:cTn id="33" dur="1000" fill="hold"/>
                                            <p:tgtEl>
                                              <p:spTgt spid="20"/>
                                            </p:tgtEl>
                                            <p:attrNameLst>
                                              <p:attrName>ppt_x</p:attrName>
                                            </p:attrNameLst>
                                          </p:cBhvr>
                                          <p:tavLst>
                                            <p:tav tm="0">
                                              <p:val>
                                                <p:strVal val="0-#ppt_w/2"/>
                                              </p:val>
                                            </p:tav>
                                            <p:tav tm="100000">
                                              <p:val>
                                                <p:strVal val="#ppt_x"/>
                                              </p:val>
                                            </p:tav>
                                          </p:tavLst>
                                        </p:anim>
                                        <p:anim calcmode="lin" valueType="num" p14:bounceEnd="44000">
                                          <p:cBhvr additive="base">
                                            <p:cTn id="34" dur="1000" fill="hold"/>
                                            <p:tgtEl>
                                              <p:spTgt spid="20"/>
                                            </p:tgtEl>
                                            <p:attrNameLst>
                                              <p:attrName>ppt_y</p:attrName>
                                            </p:attrNameLst>
                                          </p:cBhvr>
                                          <p:tavLst>
                                            <p:tav tm="0">
                                              <p:val>
                                                <p:strVal val="#ppt_y"/>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1000"/>
                                            <p:tgtEl>
                                              <p:spTgt spid="21"/>
                                            </p:tgtEl>
                                          </p:cBhvr>
                                        </p:animEffect>
                                        <p:anim calcmode="lin" valueType="num">
                                          <p:cBhvr>
                                            <p:cTn id="39" dur="1000" fill="hold"/>
                                            <p:tgtEl>
                                              <p:spTgt spid="21"/>
                                            </p:tgtEl>
                                            <p:attrNameLst>
                                              <p:attrName>ppt_x</p:attrName>
                                            </p:attrNameLst>
                                          </p:cBhvr>
                                          <p:tavLst>
                                            <p:tav tm="0">
                                              <p:val>
                                                <p:strVal val="#ppt_x"/>
                                              </p:val>
                                            </p:tav>
                                            <p:tav tm="100000">
                                              <p:val>
                                                <p:strVal val="#ppt_x"/>
                                              </p:val>
                                            </p:tav>
                                          </p:tavLst>
                                        </p:anim>
                                        <p:anim calcmode="lin" valueType="num">
                                          <p:cBhvr>
                                            <p:cTn id="40" dur="1000" fill="hold"/>
                                            <p:tgtEl>
                                              <p:spTgt spid="21"/>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 presetClass="entr" presetSubtype="2" fill="hold" grpId="0" nodeType="afterEffect">
                                      <p:stCondLst>
                                        <p:cond delay="0"/>
                                      </p:stCondLst>
                                      <p:iterate type="lt">
                                        <p:tmPct val="10000"/>
                                      </p:iterate>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1+#ppt_w/2"/>
                                              </p:val>
                                            </p:tav>
                                            <p:tav tm="100000">
                                              <p:val>
                                                <p:strVal val="#ppt_x"/>
                                              </p:val>
                                            </p:tav>
                                          </p:tavLst>
                                        </p:anim>
                                        <p:anim calcmode="lin" valueType="num">
                                          <p:cBhvr additive="base">
                                            <p:cTn id="45"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25" grpId="0" animBg="1"/>
          <p:bldP spid="20" grpId="0" animBg="1"/>
          <p:bldP spid="21" grpId="0"/>
          <p:bldP spid="37" grpId="0"/>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37"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900" decel="100000" fill="hold"/>
                                            <p:tgtEl>
                                              <p:spTgt spid="1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16" presetID="22" presetClass="entr" presetSubtype="8"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par>
                                    <p:cTn id="19" presetID="2" presetClass="entr" presetSubtype="8" accel="4600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000" fill="hold"/>
                                            <p:tgtEl>
                                              <p:spTgt spid="8"/>
                                            </p:tgtEl>
                                            <p:attrNameLst>
                                              <p:attrName>ppt_x</p:attrName>
                                            </p:attrNameLst>
                                          </p:cBhvr>
                                          <p:tavLst>
                                            <p:tav tm="0">
                                              <p:val>
                                                <p:strVal val="0-#ppt_w/2"/>
                                              </p:val>
                                            </p:tav>
                                            <p:tav tm="100000">
                                              <p:val>
                                                <p:strVal val="#ppt_x"/>
                                              </p:val>
                                            </p:tav>
                                          </p:tavLst>
                                        </p:anim>
                                        <p:anim calcmode="lin" valueType="num">
                                          <p:cBhvr additive="base">
                                            <p:cTn id="22" dur="10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8" accel="46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0-#ppt_w/2"/>
                                              </p:val>
                                            </p:tav>
                                            <p:tav tm="100000">
                                              <p:val>
                                                <p:strVal val="#ppt_x"/>
                                              </p:val>
                                            </p:tav>
                                          </p:tavLst>
                                        </p:anim>
                                        <p:anim calcmode="lin" valueType="num">
                                          <p:cBhvr additive="base">
                                            <p:cTn id="26" dur="1000" fill="hold"/>
                                            <p:tgtEl>
                                              <p:spTgt spid="7"/>
                                            </p:tgtEl>
                                            <p:attrNameLst>
                                              <p:attrName>ppt_y</p:attrName>
                                            </p:attrNameLst>
                                          </p:cBhvr>
                                          <p:tavLst>
                                            <p:tav tm="0">
                                              <p:val>
                                                <p:strVal val="#ppt_y"/>
                                              </p:val>
                                            </p:tav>
                                            <p:tav tm="100000">
                                              <p:val>
                                                <p:strVal val="#ppt_y"/>
                                              </p:val>
                                            </p:tav>
                                          </p:tavLst>
                                        </p:anim>
                                      </p:childTnLst>
                                    </p:cTn>
                                  </p:par>
                                  <p:par>
                                    <p:cTn id="27" presetID="2" presetClass="entr" presetSubtype="8" accel="46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1000" fill="hold"/>
                                            <p:tgtEl>
                                              <p:spTgt spid="25"/>
                                            </p:tgtEl>
                                            <p:attrNameLst>
                                              <p:attrName>ppt_x</p:attrName>
                                            </p:attrNameLst>
                                          </p:cBhvr>
                                          <p:tavLst>
                                            <p:tav tm="0">
                                              <p:val>
                                                <p:strVal val="0-#ppt_w/2"/>
                                              </p:val>
                                            </p:tav>
                                            <p:tav tm="100000">
                                              <p:val>
                                                <p:strVal val="#ppt_x"/>
                                              </p:val>
                                            </p:tav>
                                          </p:tavLst>
                                        </p:anim>
                                        <p:anim calcmode="lin" valueType="num">
                                          <p:cBhvr additive="base">
                                            <p:cTn id="30" dur="1000" fill="hold"/>
                                            <p:tgtEl>
                                              <p:spTgt spid="25"/>
                                            </p:tgtEl>
                                            <p:attrNameLst>
                                              <p:attrName>ppt_y</p:attrName>
                                            </p:attrNameLst>
                                          </p:cBhvr>
                                          <p:tavLst>
                                            <p:tav tm="0">
                                              <p:val>
                                                <p:strVal val="#ppt_y"/>
                                              </p:val>
                                            </p:tav>
                                            <p:tav tm="100000">
                                              <p:val>
                                                <p:strVal val="#ppt_y"/>
                                              </p:val>
                                            </p:tav>
                                          </p:tavLst>
                                        </p:anim>
                                      </p:childTnLst>
                                    </p:cTn>
                                  </p:par>
                                  <p:par>
                                    <p:cTn id="31" presetID="2" presetClass="entr" presetSubtype="8" accel="4600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1000" fill="hold"/>
                                            <p:tgtEl>
                                              <p:spTgt spid="20"/>
                                            </p:tgtEl>
                                            <p:attrNameLst>
                                              <p:attrName>ppt_x</p:attrName>
                                            </p:attrNameLst>
                                          </p:cBhvr>
                                          <p:tavLst>
                                            <p:tav tm="0">
                                              <p:val>
                                                <p:strVal val="0-#ppt_w/2"/>
                                              </p:val>
                                            </p:tav>
                                            <p:tav tm="100000">
                                              <p:val>
                                                <p:strVal val="#ppt_x"/>
                                              </p:val>
                                            </p:tav>
                                          </p:tavLst>
                                        </p:anim>
                                        <p:anim calcmode="lin" valueType="num">
                                          <p:cBhvr additive="base">
                                            <p:cTn id="34" dur="1000" fill="hold"/>
                                            <p:tgtEl>
                                              <p:spTgt spid="20"/>
                                            </p:tgtEl>
                                            <p:attrNameLst>
                                              <p:attrName>ppt_y</p:attrName>
                                            </p:attrNameLst>
                                          </p:cBhvr>
                                          <p:tavLst>
                                            <p:tav tm="0">
                                              <p:val>
                                                <p:strVal val="#ppt_y"/>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1000"/>
                                            <p:tgtEl>
                                              <p:spTgt spid="21"/>
                                            </p:tgtEl>
                                          </p:cBhvr>
                                        </p:animEffect>
                                        <p:anim calcmode="lin" valueType="num">
                                          <p:cBhvr>
                                            <p:cTn id="39" dur="1000" fill="hold"/>
                                            <p:tgtEl>
                                              <p:spTgt spid="21"/>
                                            </p:tgtEl>
                                            <p:attrNameLst>
                                              <p:attrName>ppt_x</p:attrName>
                                            </p:attrNameLst>
                                          </p:cBhvr>
                                          <p:tavLst>
                                            <p:tav tm="0">
                                              <p:val>
                                                <p:strVal val="#ppt_x"/>
                                              </p:val>
                                            </p:tav>
                                            <p:tav tm="100000">
                                              <p:val>
                                                <p:strVal val="#ppt_x"/>
                                              </p:val>
                                            </p:tav>
                                          </p:tavLst>
                                        </p:anim>
                                        <p:anim calcmode="lin" valueType="num">
                                          <p:cBhvr>
                                            <p:cTn id="40" dur="1000" fill="hold"/>
                                            <p:tgtEl>
                                              <p:spTgt spid="21"/>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2" presetClass="entr" presetSubtype="2" fill="hold" grpId="0" nodeType="afterEffect">
                                      <p:stCondLst>
                                        <p:cond delay="0"/>
                                      </p:stCondLst>
                                      <p:iterate type="lt">
                                        <p:tmPct val="10000"/>
                                      </p:iterate>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1+#ppt_w/2"/>
                                              </p:val>
                                            </p:tav>
                                            <p:tav tm="100000">
                                              <p:val>
                                                <p:strVal val="#ppt_x"/>
                                              </p:val>
                                            </p:tav>
                                          </p:tavLst>
                                        </p:anim>
                                        <p:anim calcmode="lin" valueType="num">
                                          <p:cBhvr additive="base">
                                            <p:cTn id="45"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25" grpId="0" animBg="1"/>
          <p:bldP spid="20" grpId="0" animBg="1"/>
          <p:bldP spid="21" grpId="0"/>
          <p:bldP spid="37" grpId="0"/>
          <p:bldP spid="9"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422656" y="927650"/>
            <a:ext cx="4335813" cy="3391319"/>
          </a:xfrm>
          <a:prstGeom prst="rect">
            <a:avLst/>
          </a:prstGeom>
          <a:solidFill>
            <a:schemeClr val="bg1"/>
          </a:solid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flipH="1">
            <a:off x="4572000" y="1044462"/>
            <a:ext cx="4037125" cy="3157695"/>
          </a:xfrm>
          <a:prstGeom prst="rect">
            <a:avLst/>
          </a:prstGeom>
          <a:blipFill dpi="0" rotWithShape="0">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p>
        </p:txBody>
      </p:sp>
      <p:sp>
        <p:nvSpPr>
          <p:cNvPr id="25" name="矩形 24"/>
          <p:cNvSpPr/>
          <p:nvPr/>
        </p:nvSpPr>
        <p:spPr>
          <a:xfrm>
            <a:off x="3352897" y="3259999"/>
            <a:ext cx="968444" cy="96844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矩形 19"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0" y="1044462"/>
            <a:ext cx="3352898" cy="223137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1" name="文本框 20"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txBox="1"/>
          <p:nvPr/>
        </p:nvSpPr>
        <p:spPr>
          <a:xfrm>
            <a:off x="190458" y="1390485"/>
            <a:ext cx="2263630" cy="438582"/>
          </a:xfrm>
          <a:prstGeom prst="rect">
            <a:avLst/>
          </a:prstGeom>
          <a:noFill/>
        </p:spPr>
        <p:txBody>
          <a:bodyPr wrap="square" lIns="68580" tIns="34290" rIns="68580" bIns="34290"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6" name="Rectangle 96"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p:nvPr/>
        </p:nvSpPr>
        <p:spPr>
          <a:xfrm>
            <a:off x="190459" y="1933677"/>
            <a:ext cx="2929268" cy="708014"/>
          </a:xfrm>
          <a:prstGeom prst="rect">
            <a:avLst/>
          </a:prstGeom>
        </p:spPr>
        <p:txBody>
          <a:bodyPr wrap="square" lIns="68580" tIns="34290" rIns="68580" bIns="34290">
            <a:spAutoFit/>
          </a:bodyPr>
          <a:lstStyle/>
          <a:p>
            <a:pPr>
              <a:lnSpc>
                <a:spcPct val="130000"/>
              </a:lnSpc>
            </a:pPr>
            <a:r>
              <a:rPr lang="zh-CN" altLang="en-US"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再次输入</a:t>
            </a:r>
            <a:r>
              <a:rPr lang="zh-CN" altLang="en-US" sz="11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文字</a:t>
            </a:r>
            <a:r>
              <a:rPr lang="zh-CN" altLang="en-US"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再次输入</a:t>
            </a:r>
            <a:r>
              <a:rPr lang="zh-CN" altLang="en-US" sz="11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文字再次</a:t>
            </a:r>
            <a:r>
              <a:rPr lang="zh-CN" altLang="en-US"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输入</a:t>
            </a:r>
            <a:r>
              <a:rPr lang="zh-CN" altLang="en-US" sz="11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文字再次</a:t>
            </a:r>
            <a:r>
              <a:rPr lang="zh-CN" altLang="en-US"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输入</a:t>
            </a:r>
            <a:r>
              <a:rPr lang="zh-CN" altLang="en-US" sz="11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文字再次</a:t>
            </a:r>
            <a:r>
              <a:rPr lang="zh-CN" altLang="en-US"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输入</a:t>
            </a:r>
            <a:r>
              <a:rPr lang="zh-CN" altLang="en-US" sz="11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文字次</a:t>
            </a:r>
            <a:r>
              <a:rPr lang="zh-CN" altLang="en-US"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输入文字</a:t>
            </a:r>
            <a:endPar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30000"/>
              </a:lnSpc>
            </a:pPr>
            <a:endPar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 name="椭圆 8"/>
          <p:cNvSpPr/>
          <p:nvPr/>
        </p:nvSpPr>
        <p:spPr>
          <a:xfrm>
            <a:off x="323528" y="195486"/>
            <a:ext cx="648072" cy="64807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71600" y="559404"/>
            <a:ext cx="8172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0312" y="0"/>
            <a:ext cx="1890688" cy="704447"/>
          </a:xfrm>
          <a:prstGeom prst="rect">
            <a:avLst/>
          </a:prstGeom>
        </p:spPr>
      </p:pic>
    </p:spTree>
    <p:extLst>
      <p:ext uri="{BB962C8B-B14F-4D97-AF65-F5344CB8AC3E}">
        <p14:creationId xmlns:p14="http://schemas.microsoft.com/office/powerpoint/2010/main" val="559734283"/>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22" presetClass="entr" presetSubtype="8"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 presetClass="entr" presetSubtype="8" accel="46000" fill="hold" grpId="0" nodeType="withEffect" p14:presetBounceEnd="44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44000">
                                          <p:cBhvr additive="base">
                                            <p:cTn id="15" dur="1000" fill="hold"/>
                                            <p:tgtEl>
                                              <p:spTgt spid="8"/>
                                            </p:tgtEl>
                                            <p:attrNameLst>
                                              <p:attrName>ppt_x</p:attrName>
                                            </p:attrNameLst>
                                          </p:cBhvr>
                                          <p:tavLst>
                                            <p:tav tm="0">
                                              <p:val>
                                                <p:strVal val="0-#ppt_w/2"/>
                                              </p:val>
                                            </p:tav>
                                            <p:tav tm="100000">
                                              <p:val>
                                                <p:strVal val="#ppt_x"/>
                                              </p:val>
                                            </p:tav>
                                          </p:tavLst>
                                        </p:anim>
                                        <p:anim calcmode="lin" valueType="num" p14:bounceEnd="44000">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accel="46000" fill="hold" grpId="0" nodeType="withEffect" p14:presetBounceEnd="44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44000">
                                          <p:cBhvr additive="base">
                                            <p:cTn id="19" dur="1000" fill="hold"/>
                                            <p:tgtEl>
                                              <p:spTgt spid="7"/>
                                            </p:tgtEl>
                                            <p:attrNameLst>
                                              <p:attrName>ppt_x</p:attrName>
                                            </p:attrNameLst>
                                          </p:cBhvr>
                                          <p:tavLst>
                                            <p:tav tm="0">
                                              <p:val>
                                                <p:strVal val="0-#ppt_w/2"/>
                                              </p:val>
                                            </p:tav>
                                            <p:tav tm="100000">
                                              <p:val>
                                                <p:strVal val="#ppt_x"/>
                                              </p:val>
                                            </p:tav>
                                          </p:tavLst>
                                        </p:anim>
                                        <p:anim calcmode="lin" valueType="num" p14:bounceEnd="44000">
                                          <p:cBhvr additive="base">
                                            <p:cTn id="20" dur="10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accel="46000" fill="hold" grpId="0" nodeType="withEffect" p14:presetBounceEnd="44000">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14:bounceEnd="44000">
                                          <p:cBhvr additive="base">
                                            <p:cTn id="23" dur="10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24" dur="10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8" accel="46000" fill="hold" grpId="0" nodeType="withEffect" p14:presetBounceEnd="44000">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14:bounceEnd="44000">
                                          <p:cBhvr additive="base">
                                            <p:cTn id="27" dur="1000" fill="hold"/>
                                            <p:tgtEl>
                                              <p:spTgt spid="20"/>
                                            </p:tgtEl>
                                            <p:attrNameLst>
                                              <p:attrName>ppt_x</p:attrName>
                                            </p:attrNameLst>
                                          </p:cBhvr>
                                          <p:tavLst>
                                            <p:tav tm="0">
                                              <p:val>
                                                <p:strVal val="0-#ppt_w/2"/>
                                              </p:val>
                                            </p:tav>
                                            <p:tav tm="100000">
                                              <p:val>
                                                <p:strVal val="#ppt_x"/>
                                              </p:val>
                                            </p:tav>
                                          </p:tavLst>
                                        </p:anim>
                                        <p:anim calcmode="lin" valueType="num" p14:bounceEnd="44000">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2" presetClass="entr" presetSubtype="1"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up)">
                                          <p:cBhvr>
                                            <p:cTn id="38" dur="500"/>
                                            <p:tgtEl>
                                              <p:spTgt spid="36"/>
                                            </p:tgtEl>
                                          </p:cBhvr>
                                        </p:animEffect>
                                      </p:childTnLst>
                                    </p:cTn>
                                  </p:par>
                                  <p:par>
                                    <p:cTn id="39" presetID="37"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900" decel="100000" fill="hold"/>
                                            <p:tgtEl>
                                              <p:spTgt spid="11"/>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25" grpId="0" animBg="1"/>
          <p:bldP spid="20" grpId="0" animBg="1"/>
          <p:bldP spid="21" grpId="0"/>
          <p:bldP spid="36" grpId="0"/>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22" presetClass="entr" presetSubtype="8"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 presetClass="entr" presetSubtype="8" accel="4600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accel="46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accel="4600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000" fill="hold"/>
                                            <p:tgtEl>
                                              <p:spTgt spid="25"/>
                                            </p:tgtEl>
                                            <p:attrNameLst>
                                              <p:attrName>ppt_x</p:attrName>
                                            </p:attrNameLst>
                                          </p:cBhvr>
                                          <p:tavLst>
                                            <p:tav tm="0">
                                              <p:val>
                                                <p:strVal val="0-#ppt_w/2"/>
                                              </p:val>
                                            </p:tav>
                                            <p:tav tm="100000">
                                              <p:val>
                                                <p:strVal val="#ppt_x"/>
                                              </p:val>
                                            </p:tav>
                                          </p:tavLst>
                                        </p:anim>
                                        <p:anim calcmode="lin" valueType="num">
                                          <p:cBhvr additive="base">
                                            <p:cTn id="24" dur="1000" fill="hold"/>
                                            <p:tgtEl>
                                              <p:spTgt spid="25"/>
                                            </p:tgtEl>
                                            <p:attrNameLst>
                                              <p:attrName>ppt_y</p:attrName>
                                            </p:attrNameLst>
                                          </p:cBhvr>
                                          <p:tavLst>
                                            <p:tav tm="0">
                                              <p:val>
                                                <p:strVal val="#ppt_y"/>
                                              </p:val>
                                            </p:tav>
                                            <p:tav tm="100000">
                                              <p:val>
                                                <p:strVal val="#ppt_y"/>
                                              </p:val>
                                            </p:tav>
                                          </p:tavLst>
                                        </p:anim>
                                      </p:childTnLst>
                                    </p:cTn>
                                  </p:par>
                                  <p:par>
                                    <p:cTn id="25" presetID="2" presetClass="entr" presetSubtype="8" accel="4600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par>
                              <p:cTn id="35" fill="hold">
                                <p:stCondLst>
                                  <p:cond delay="2000"/>
                                </p:stCondLst>
                                <p:childTnLst>
                                  <p:par>
                                    <p:cTn id="36" presetID="22" presetClass="entr" presetSubtype="1"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up)">
                                          <p:cBhvr>
                                            <p:cTn id="38" dur="500"/>
                                            <p:tgtEl>
                                              <p:spTgt spid="36"/>
                                            </p:tgtEl>
                                          </p:cBhvr>
                                        </p:animEffect>
                                      </p:childTnLst>
                                    </p:cTn>
                                  </p:par>
                                  <p:par>
                                    <p:cTn id="39" presetID="37"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900" decel="100000" fill="hold"/>
                                            <p:tgtEl>
                                              <p:spTgt spid="11"/>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25" grpId="0" animBg="1"/>
          <p:bldP spid="20" grpId="0" animBg="1"/>
          <p:bldP spid="21" grpId="0"/>
          <p:bldP spid="36" grpId="0"/>
          <p:bldP spid="9"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40559" y="1203598"/>
            <a:ext cx="5976664" cy="309634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50800" dist="38100" dir="13500000" algn="br" rotWithShape="0">
                  <a:prstClr val="black">
                    <a:alpha val="40000"/>
                  </a:prstClr>
                </a:outerShdw>
              </a:effectLst>
            </a:endParaRPr>
          </a:p>
        </p:txBody>
      </p:sp>
      <p:grpSp>
        <p:nvGrpSpPr>
          <p:cNvPr id="7" name="组合 6"/>
          <p:cNvGrpSpPr/>
          <p:nvPr/>
        </p:nvGrpSpPr>
        <p:grpSpPr>
          <a:xfrm>
            <a:off x="4227720" y="702427"/>
            <a:ext cx="1002342" cy="1002342"/>
            <a:chOff x="4227720" y="702427"/>
            <a:chExt cx="1002342" cy="1002342"/>
          </a:xfrm>
        </p:grpSpPr>
        <p:sp>
          <p:nvSpPr>
            <p:cNvPr id="5" name="椭圆 4"/>
            <p:cNvSpPr/>
            <p:nvPr/>
          </p:nvSpPr>
          <p:spPr>
            <a:xfrm>
              <a:off x="4227720" y="702427"/>
              <a:ext cx="1002342" cy="100234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459707" y="834179"/>
              <a:ext cx="715888"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2</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3010" y="3786897"/>
            <a:ext cx="1558015" cy="580497"/>
          </a:xfrm>
          <a:prstGeom prst="rect">
            <a:avLst/>
          </a:prstGeom>
        </p:spPr>
      </p:pic>
      <p:sp>
        <p:nvSpPr>
          <p:cNvPr id="8" name="TextBox 7"/>
          <p:cNvSpPr txBox="1"/>
          <p:nvPr/>
        </p:nvSpPr>
        <p:spPr>
          <a:xfrm>
            <a:off x="3036703" y="2211710"/>
            <a:ext cx="3384376"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在此输入文字</a:t>
            </a:r>
            <a:endParaRPr lang="zh-CN" altLang="en-US" sz="4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445026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75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750" fill="hold"/>
                                        <p:tgtEl>
                                          <p:spTgt spid="7"/>
                                        </p:tgtEl>
                                        <p:attrNameLst>
                                          <p:attrName>ppt_w</p:attrName>
                                        </p:attrNameLst>
                                      </p:cBhvr>
                                      <p:tavLst>
                                        <p:tav tm="0">
                                          <p:val>
                                            <p:fltVal val="0"/>
                                          </p:val>
                                        </p:tav>
                                        <p:tav tm="100000">
                                          <p:val>
                                            <p:strVal val="#ppt_w"/>
                                          </p:val>
                                        </p:tav>
                                      </p:tavLst>
                                    </p:anim>
                                    <p:anim calcmode="lin" valueType="num">
                                      <p:cBhvr>
                                        <p:cTn id="11" dur="750" fill="hold"/>
                                        <p:tgtEl>
                                          <p:spTgt spid="7"/>
                                        </p:tgtEl>
                                        <p:attrNameLst>
                                          <p:attrName>ppt_h</p:attrName>
                                        </p:attrNameLst>
                                      </p:cBhvr>
                                      <p:tavLst>
                                        <p:tav tm="0">
                                          <p:val>
                                            <p:fltVal val="0"/>
                                          </p:val>
                                        </p:tav>
                                        <p:tav tm="100000">
                                          <p:val>
                                            <p:strVal val="#ppt_h"/>
                                          </p:val>
                                        </p:tav>
                                      </p:tavLst>
                                    </p:anim>
                                    <p:animEffect transition="in" filter="fade">
                                      <p:cBhvr>
                                        <p:cTn id="12" dur="750"/>
                                        <p:tgtEl>
                                          <p:spTgt spid="7"/>
                                        </p:tgtEl>
                                      </p:cBhvr>
                                    </p:animEffect>
                                  </p:childTnLst>
                                </p:cTn>
                              </p:par>
                              <p:par>
                                <p:cTn id="13" presetID="3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par>
                                <p:cTn id="19" presetID="1" presetClass="entr" presetSubtype="0" fill="hold" nodeType="withEffect">
                                  <p:stCondLst>
                                    <p:cond delay="0"/>
                                  </p:stCondLst>
                                  <p:childTnLst>
                                    <p:set>
                                      <p:cBhvr>
                                        <p:cTn id="20" dur="1" fill="hold">
                                          <p:stCondLst>
                                            <p:cond delay="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23528" y="195486"/>
            <a:ext cx="648072" cy="64807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971600" y="559404"/>
            <a:ext cx="8172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0" y="2787774"/>
            <a:ext cx="9144000" cy="2355726"/>
          </a:xfrm>
          <a:prstGeom prst="rect">
            <a:avLst/>
          </a:prstGeom>
          <a:solidFill>
            <a:srgbClr val="FF0000">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563638"/>
            <a:ext cx="3425577" cy="2283718"/>
          </a:xfrm>
          <a:prstGeom prst="snip2DiagRect">
            <a:avLst/>
          </a:prstGeom>
          <a:solidFill>
            <a:srgbClr val="FFFFFF">
              <a:shade val="85000"/>
            </a:srgbClr>
          </a:solidFill>
          <a:ln w="88900" cap="sq">
            <a:solidFill>
              <a:srgbClr val="FFFFFF"/>
            </a:solidFill>
            <a:miter lim="800000"/>
          </a:ln>
          <a:effectLst>
            <a:outerShdw blurRad="50800" dist="38100" dir="5400000" algn="t" rotWithShape="0">
              <a:prstClr val="black">
                <a:alpha val="40000"/>
              </a:prstClr>
            </a:outerShdw>
          </a:effectLst>
          <a:scene3d>
            <a:camera prst="orthographicFront"/>
            <a:lightRig rig="twoPt" dir="t">
              <a:rot lat="0" lon="0" rev="7200000"/>
            </a:lightRig>
          </a:scene3d>
          <a:sp3d>
            <a:bevelT w="25400" h="19050"/>
            <a:contourClr>
              <a:srgbClr val="FFFFFF"/>
            </a:contourClr>
          </a:sp3d>
        </p:spPr>
      </p:pic>
      <p:sp>
        <p:nvSpPr>
          <p:cNvPr id="8" name="TextBox 7"/>
          <p:cNvSpPr txBox="1"/>
          <p:nvPr/>
        </p:nvSpPr>
        <p:spPr>
          <a:xfrm>
            <a:off x="4283968" y="2024027"/>
            <a:ext cx="2376264"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在此输入文字</a:t>
            </a:r>
            <a:endParaRPr lang="zh-CN" altLang="en-US" sz="2800" b="1" dirty="0">
              <a:latin typeface="微软雅黑" panose="020B0503020204020204" pitchFamily="34" charset="-122"/>
              <a:ea typeface="微软雅黑" panose="020B0503020204020204" pitchFamily="34" charset="-122"/>
            </a:endParaRPr>
          </a:p>
        </p:txBody>
      </p:sp>
      <p:sp>
        <p:nvSpPr>
          <p:cNvPr id="9" name="TextBox 8"/>
          <p:cNvSpPr txBox="1"/>
          <p:nvPr/>
        </p:nvSpPr>
        <p:spPr>
          <a:xfrm>
            <a:off x="4139952" y="2931790"/>
            <a:ext cx="4896544" cy="338554"/>
          </a:xfrm>
          <a:prstGeom prst="rect">
            <a:avLst/>
          </a:prstGeom>
          <a:noFill/>
        </p:spPr>
        <p:txBody>
          <a:bodyPr wrap="squar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312" y="0"/>
            <a:ext cx="1890688" cy="704447"/>
          </a:xfrm>
          <a:prstGeom prst="rect">
            <a:avLst/>
          </a:prstGeom>
        </p:spPr>
      </p:pic>
    </p:spTree>
    <p:extLst>
      <p:ext uri="{BB962C8B-B14F-4D97-AF65-F5344CB8AC3E}">
        <p14:creationId xmlns:p14="http://schemas.microsoft.com/office/powerpoint/2010/main" val="5159352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22" presetClass="entr" presetSubtype="8"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18" presetClass="entr" presetSubtype="1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trips(downLeft)">
                                      <p:cBhvr>
                                        <p:cTn id="16" dur="500"/>
                                        <p:tgtEl>
                                          <p:spTgt spid="6"/>
                                        </p:tgtEl>
                                      </p:cBhvr>
                                    </p:animEffect>
                                  </p:childTnLst>
                                </p:cTn>
                              </p:par>
                            </p:childTnLst>
                          </p:cTn>
                        </p:par>
                        <p:par>
                          <p:cTn id="17" fill="hold">
                            <p:stCondLst>
                              <p:cond delay="1500"/>
                            </p:stCondLst>
                            <p:childTnLst>
                              <p:par>
                                <p:cTn id="18" presetID="47"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56" presetClass="entr" presetSubtype="0" fill="hold" grpId="0" nodeType="with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by="(-#ppt_w*2)" calcmode="lin" valueType="num">
                                      <p:cBhvr rctx="PPT">
                                        <p:cTn id="25" dur="375" autoRev="1" fill="hold">
                                          <p:stCondLst>
                                            <p:cond delay="0"/>
                                          </p:stCondLst>
                                        </p:cTn>
                                        <p:tgtEl>
                                          <p:spTgt spid="8"/>
                                        </p:tgtEl>
                                        <p:attrNameLst>
                                          <p:attrName>ppt_w</p:attrName>
                                        </p:attrNameLst>
                                      </p:cBhvr>
                                    </p:anim>
                                    <p:anim by="(#ppt_w*0.50)" calcmode="lin" valueType="num">
                                      <p:cBhvr>
                                        <p:cTn id="26" dur="375" decel="50000" autoRev="1" fill="hold">
                                          <p:stCondLst>
                                            <p:cond delay="0"/>
                                          </p:stCondLst>
                                        </p:cTn>
                                        <p:tgtEl>
                                          <p:spTgt spid="8"/>
                                        </p:tgtEl>
                                        <p:attrNameLst>
                                          <p:attrName>ppt_x</p:attrName>
                                        </p:attrNameLst>
                                      </p:cBhvr>
                                    </p:anim>
                                    <p:anim from="(-#ppt_h/2)" to="(#ppt_y)" calcmode="lin" valueType="num">
                                      <p:cBhvr>
                                        <p:cTn id="27" dur="750" fill="hold">
                                          <p:stCondLst>
                                            <p:cond delay="0"/>
                                          </p:stCondLst>
                                        </p:cTn>
                                        <p:tgtEl>
                                          <p:spTgt spid="8"/>
                                        </p:tgtEl>
                                        <p:attrNameLst>
                                          <p:attrName>ppt_y</p:attrName>
                                        </p:attrNameLst>
                                      </p:cBhvr>
                                    </p:anim>
                                    <p:animRot by="21600000">
                                      <p:cBhvr>
                                        <p:cTn id="28" dur="750" fill="hold">
                                          <p:stCondLst>
                                            <p:cond delay="0"/>
                                          </p:stCondLst>
                                        </p:cTn>
                                        <p:tgtEl>
                                          <p:spTgt spid="8"/>
                                        </p:tgtEl>
                                        <p:attrNameLst>
                                          <p:attrName>r</p:attrName>
                                        </p:attrNameLst>
                                      </p:cBhvr>
                                    </p:animRo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2" dur="1000" fill="hold"/>
                                        <p:tgtEl>
                                          <p:spTgt spid="9"/>
                                        </p:tgtEl>
                                        <p:attrNameLst>
                                          <p:attrName>ppt_y</p:attrName>
                                        </p:attrNameLst>
                                      </p:cBhvr>
                                      <p:tavLst>
                                        <p:tav tm="0">
                                          <p:val>
                                            <p:strVal val="#ppt_y"/>
                                          </p:val>
                                        </p:tav>
                                        <p:tav tm="100000">
                                          <p:val>
                                            <p:strVal val="#ppt_y"/>
                                          </p:val>
                                        </p:tav>
                                      </p:tavLst>
                                    </p:anim>
                                    <p:anim calcmode="lin" valueType="num">
                                      <p:cBhvr>
                                        <p:cTn id="33" dur="10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4" dur="10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1000" tmFilter="0,0; .5, 1; 1, 1"/>
                                        <p:tgtEl>
                                          <p:spTgt spid="9"/>
                                        </p:tgtEl>
                                      </p:cBhvr>
                                    </p:animEffect>
                                  </p:childTnLst>
                                </p:cTn>
                              </p:par>
                              <p:par>
                                <p:cTn id="36" presetID="37"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900" decel="100000" fill="hold"/>
                                        <p:tgtEl>
                                          <p:spTgt spid="10"/>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6"/>
          <p:cNvSpPr>
            <a:spLocks noChangeArrowheads="1"/>
          </p:cNvSpPr>
          <p:nvPr/>
        </p:nvSpPr>
        <p:spPr bwMode="auto">
          <a:xfrm>
            <a:off x="0" y="0"/>
            <a:ext cx="4568429" cy="5143500"/>
          </a:xfrm>
          <a:prstGeom prst="rect">
            <a:avLst/>
          </a:prstGeom>
          <a:blipFill dpi="0" rotWithShape="1">
            <a:blip r:embed="rId3"/>
            <a:srcRect/>
            <a:stretch>
              <a:fillRect/>
            </a:stretch>
          </a:blip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sp>
        <p:nvSpPr>
          <p:cNvPr id="31" name="文本框 9"/>
          <p:cNvSpPr>
            <a:spLocks noChangeArrowheads="1"/>
          </p:cNvSpPr>
          <p:nvPr/>
        </p:nvSpPr>
        <p:spPr bwMode="auto">
          <a:xfrm>
            <a:off x="5796136" y="1467624"/>
            <a:ext cx="2908489" cy="2562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输入文字在此输入文字</a:t>
            </a:r>
          </a:p>
          <a:p>
            <a:pPr eaLnBrk="1" hangingPunct="1">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在此输入</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文字在此</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输入文字</a:t>
            </a:r>
          </a:p>
          <a:p>
            <a:pPr eaLnBrk="1" hangingPunct="1">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在此输入</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文字在此</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输入文字</a:t>
            </a:r>
          </a:p>
          <a:p>
            <a:pPr eaLnBrk="1" hangingPunct="1">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在此输入</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文字在此</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输入</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文字</a:t>
            </a:r>
          </a:p>
          <a:p>
            <a:pPr eaLnBrk="1" hangingPunct="1">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在此输入文字在此</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rPr>
              <a:t>输入文字</a:t>
            </a:r>
          </a:p>
          <a:p>
            <a:pPr eaLnBrk="1" hangingPunct="1">
              <a:lnSpc>
                <a:spcPct val="150000"/>
              </a:lnSpc>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lt"/>
            </a:endParaRPr>
          </a:p>
        </p:txBody>
      </p:sp>
      <p:grpSp>
        <p:nvGrpSpPr>
          <p:cNvPr id="32" name="组合 31"/>
          <p:cNvGrpSpPr/>
          <p:nvPr/>
        </p:nvGrpSpPr>
        <p:grpSpPr>
          <a:xfrm>
            <a:off x="3454770" y="1451759"/>
            <a:ext cx="2226126" cy="2239983"/>
            <a:chOff x="4453247" y="1781612"/>
            <a:chExt cx="3274394" cy="3294776"/>
          </a:xfrm>
          <a:solidFill>
            <a:srgbClr val="FF0000"/>
          </a:solidFill>
        </p:grpSpPr>
        <p:sp>
          <p:nvSpPr>
            <p:cNvPr id="33" name="矩形 7"/>
            <p:cNvSpPr>
              <a:spLocks noChangeArrowheads="1"/>
            </p:cNvSpPr>
            <p:nvPr/>
          </p:nvSpPr>
          <p:spPr bwMode="auto">
            <a:xfrm>
              <a:off x="4453247" y="1781612"/>
              <a:ext cx="3274394" cy="3294776"/>
            </a:xfrm>
            <a:prstGeom prst="rect">
              <a:avLst/>
            </a:prstGeom>
            <a:gr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lumMod val="95000"/>
                  </a:schemeClr>
                </a:solidFill>
                <a:latin typeface="+mn-lt"/>
                <a:ea typeface="+mn-ea"/>
                <a:cs typeface="+mn-ea"/>
                <a:sym typeface="+mn-lt"/>
              </a:endParaRPr>
            </a:p>
          </p:txBody>
        </p:sp>
        <p:sp>
          <p:nvSpPr>
            <p:cNvPr id="34" name="文本框 33"/>
            <p:cNvSpPr txBox="1"/>
            <p:nvPr/>
          </p:nvSpPr>
          <p:spPr>
            <a:xfrm>
              <a:off x="4488874" y="2616103"/>
              <a:ext cx="3206337" cy="1358120"/>
            </a:xfrm>
            <a:prstGeom prst="rect">
              <a:avLst/>
            </a:prstGeom>
            <a:noFill/>
          </p:spPr>
          <p:txBody>
            <a:bodyPr wrap="square" rtlCol="0">
              <a:spAutoFit/>
            </a:bodyPr>
            <a:lstStyle/>
            <a:p>
              <a:pPr algn="ctr"/>
              <a:r>
                <a:rPr lang="zh-CN" altLang="en-US" sz="2700" b="1" dirty="0" smtClean="0">
                  <a:solidFill>
                    <a:schemeClr val="bg1">
                      <a:lumMod val="95000"/>
                    </a:schemeClr>
                  </a:solidFill>
                  <a:latin typeface="微软雅黑" panose="020B0503020204020204" pitchFamily="34" charset="-122"/>
                  <a:ea typeface="微软雅黑" panose="020B0503020204020204" pitchFamily="34" charset="-122"/>
                </a:rPr>
                <a:t>在此输入文字</a:t>
              </a:r>
              <a:endParaRPr lang="zh-CN" altLang="en-US" sz="2700" b="1" dirty="0">
                <a:solidFill>
                  <a:schemeClr val="bg1">
                    <a:lumMod val="95000"/>
                  </a:schemeClr>
                </a:solidFill>
                <a:latin typeface="微软雅黑" panose="020B0503020204020204" pitchFamily="34" charset="-122"/>
                <a:ea typeface="微软雅黑" panose="020B0503020204020204" pitchFamily="34" charset="-122"/>
              </a:endParaRPr>
            </a:p>
          </p:txBody>
        </p:sp>
      </p:gr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0312" y="0"/>
            <a:ext cx="1890688" cy="704447"/>
          </a:xfrm>
          <a:prstGeom prst="rect">
            <a:avLst/>
          </a:prstGeom>
        </p:spPr>
      </p:pic>
    </p:spTree>
    <p:extLst>
      <p:ext uri="{BB962C8B-B14F-4D97-AF65-F5344CB8AC3E}">
        <p14:creationId xmlns:p14="http://schemas.microsoft.com/office/powerpoint/2010/main" val="276630837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randombar(horizontal)">
                                      <p:cBhvr>
                                        <p:cTn id="14" dur="500"/>
                                        <p:tgtEl>
                                          <p:spTgt spid="23"/>
                                        </p:tgtEl>
                                      </p:cBhvr>
                                    </p:animEffect>
                                  </p:childTnLst>
                                </p:cTn>
                              </p:par>
                            </p:childTnLst>
                          </p:cTn>
                        </p:par>
                        <p:par>
                          <p:cTn id="15" fill="hold">
                            <p:stCondLst>
                              <p:cond delay="1500"/>
                            </p:stCondLst>
                            <p:childTnLst>
                              <p:par>
                                <p:cTn id="16" presetID="52" presetClass="entr" presetSubtype="0"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Scale>
                                      <p:cBhvr>
                                        <p:cTn id="18"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2"/>
                                        </p:tgtEl>
                                        <p:attrNameLst>
                                          <p:attrName>ppt_x</p:attrName>
                                          <p:attrName>ppt_y</p:attrName>
                                        </p:attrNameLst>
                                      </p:cBhvr>
                                    </p:animMotion>
                                    <p:animEffect transition="in" filter="fade">
                                      <p:cBhvr>
                                        <p:cTn id="20" dur="1000"/>
                                        <p:tgtEl>
                                          <p:spTgt spid="32"/>
                                        </p:tgtEl>
                                      </p:cBhvr>
                                    </p:animEffect>
                                  </p:childTnLst>
                                </p:cTn>
                              </p:par>
                            </p:childTnLst>
                          </p:cTn>
                        </p:par>
                        <p:par>
                          <p:cTn id="21" fill="hold">
                            <p:stCondLst>
                              <p:cond delay="2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duotone>
              <a:schemeClr val="accent2">
                <a:shade val="45000"/>
                <a:satMod val="135000"/>
              </a:schemeClr>
              <a:prstClr val="white"/>
            </a:duotone>
            <a:extLst>
              <a:ext uri="{BEBA8EAE-BF5A-486C-A8C5-ECC9F3942E4B}">
                <a14:imgProps xmlns:a14="http://schemas.microsoft.com/office/drawing/2010/main">
                  <a14:imgLayer r:embed="rId3">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rcRect l="36472" r="6081"/>
          <a:stretch/>
        </p:blipFill>
        <p:spPr>
          <a:xfrm>
            <a:off x="-22696" y="0"/>
            <a:ext cx="4436652" cy="5143500"/>
          </a:xfrm>
          <a:prstGeom prst="rect">
            <a:avLst/>
          </a:prstGeom>
          <a:solidFill>
            <a:schemeClr val="bg1"/>
          </a:solidFill>
          <a:ln>
            <a:noFill/>
          </a:ln>
        </p:spPr>
      </p:pic>
      <p:grpSp>
        <p:nvGrpSpPr>
          <p:cNvPr id="17" name="组合 16"/>
          <p:cNvGrpSpPr/>
          <p:nvPr/>
        </p:nvGrpSpPr>
        <p:grpSpPr>
          <a:xfrm>
            <a:off x="935490" y="1491630"/>
            <a:ext cx="2520280" cy="2160240"/>
            <a:chOff x="935490" y="1491630"/>
            <a:chExt cx="2520280" cy="2160240"/>
          </a:xfrm>
        </p:grpSpPr>
        <p:sp>
          <p:nvSpPr>
            <p:cNvPr id="6" name="等腰三角形 5"/>
            <p:cNvSpPr/>
            <p:nvPr/>
          </p:nvSpPr>
          <p:spPr>
            <a:xfrm rot="10800000">
              <a:off x="935490" y="1491630"/>
              <a:ext cx="2520280" cy="2160240"/>
            </a:xfrm>
            <a:custGeom>
              <a:avLst/>
              <a:gdLst/>
              <a:ahLst/>
              <a:cxnLst/>
              <a:rect l="l" t="t" r="r" b="b"/>
              <a:pathLst>
                <a:path w="2520280" h="2160240">
                  <a:moveTo>
                    <a:pt x="1636022" y="1512168"/>
                  </a:moveTo>
                  <a:lnTo>
                    <a:pt x="1260140" y="864096"/>
                  </a:lnTo>
                  <a:lnTo>
                    <a:pt x="884258" y="1512168"/>
                  </a:lnTo>
                  <a:close/>
                  <a:moveTo>
                    <a:pt x="1260140" y="2160240"/>
                  </a:moveTo>
                  <a:lnTo>
                    <a:pt x="0" y="0"/>
                  </a:lnTo>
                  <a:lnTo>
                    <a:pt x="252028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615075" y="3003798"/>
              <a:ext cx="1224136"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输入文字</a:t>
              </a:r>
              <a:endParaRPr lang="zh-CN" altLang="en-US" b="1" dirty="0">
                <a:latin typeface="微软雅黑" panose="020B0503020204020204" pitchFamily="34" charset="-122"/>
                <a:ea typeface="微软雅黑" panose="020B0503020204020204" pitchFamily="34" charset="-122"/>
              </a:endParaRPr>
            </a:p>
          </p:txBody>
        </p:sp>
      </p:grpSp>
      <p:sp>
        <p:nvSpPr>
          <p:cNvPr id="8" name="矩形 7"/>
          <p:cNvSpPr/>
          <p:nvPr/>
        </p:nvSpPr>
        <p:spPr>
          <a:xfrm>
            <a:off x="4940665" y="1586597"/>
            <a:ext cx="3888432"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输入文字（可调节大小）</a:t>
            </a:r>
            <a:endParaRPr lang="zh-CN" altLang="en-US" dirty="0">
              <a:latin typeface="微软雅黑" panose="020B0503020204020204" pitchFamily="34" charset="-122"/>
              <a:ea typeface="微软雅黑" panose="020B0503020204020204" pitchFamily="34" charset="-122"/>
            </a:endParaRPr>
          </a:p>
        </p:txBody>
      </p:sp>
      <p:sp>
        <p:nvSpPr>
          <p:cNvPr id="13" name="TextBox 12"/>
          <p:cNvSpPr txBox="1"/>
          <p:nvPr/>
        </p:nvSpPr>
        <p:spPr>
          <a:xfrm>
            <a:off x="4929514" y="853473"/>
            <a:ext cx="2306782"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在此输入文字</a:t>
            </a:r>
            <a:endParaRPr lang="zh-CN" altLang="en-US" sz="2400" b="1" dirty="0">
              <a:latin typeface="微软雅黑" panose="020B0503020204020204" pitchFamily="34" charset="-122"/>
              <a:ea typeface="微软雅黑" panose="020B0503020204020204" pitchFamily="34" charset="-122"/>
            </a:endParaRPr>
          </a:p>
        </p:txBody>
      </p:sp>
      <p:sp>
        <p:nvSpPr>
          <p:cNvPr id="14" name="矩形 13"/>
          <p:cNvSpPr/>
          <p:nvPr/>
        </p:nvSpPr>
        <p:spPr>
          <a:xfrm>
            <a:off x="4940665" y="2355726"/>
            <a:ext cx="3888432"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输入文字（可调节大小）</a:t>
            </a:r>
            <a:endParaRPr lang="zh-CN" altLang="en-US" dirty="0">
              <a:latin typeface="微软雅黑" panose="020B0503020204020204" pitchFamily="34" charset="-122"/>
              <a:ea typeface="微软雅黑" panose="020B0503020204020204" pitchFamily="34" charset="-122"/>
            </a:endParaRPr>
          </a:p>
        </p:txBody>
      </p:sp>
      <p:sp>
        <p:nvSpPr>
          <p:cNvPr id="15" name="矩形 14"/>
          <p:cNvSpPr/>
          <p:nvPr/>
        </p:nvSpPr>
        <p:spPr>
          <a:xfrm>
            <a:off x="4940665" y="3188464"/>
            <a:ext cx="3888432"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输入文字（可调节大小）</a:t>
            </a:r>
            <a:endParaRPr lang="zh-CN" altLang="en-US" dirty="0">
              <a:latin typeface="微软雅黑" panose="020B0503020204020204" pitchFamily="34" charset="-122"/>
              <a:ea typeface="微软雅黑" panose="020B0503020204020204" pitchFamily="34" charset="-122"/>
            </a:endParaRPr>
          </a:p>
        </p:txBody>
      </p:sp>
      <p:sp>
        <p:nvSpPr>
          <p:cNvPr id="16" name="矩形 15"/>
          <p:cNvSpPr/>
          <p:nvPr/>
        </p:nvSpPr>
        <p:spPr>
          <a:xfrm>
            <a:off x="4940665" y="4011910"/>
            <a:ext cx="3888432" cy="50405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输入文字（可调节大小）</a:t>
            </a:r>
            <a:endParaRPr lang="zh-CN" altLang="en-US" dirty="0">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53312" y="126349"/>
            <a:ext cx="1890688" cy="704447"/>
          </a:xfrm>
          <a:prstGeom prst="rect">
            <a:avLst/>
          </a:prstGeom>
        </p:spPr>
      </p:pic>
    </p:spTree>
    <p:extLst>
      <p:ext uri="{BB962C8B-B14F-4D97-AF65-F5344CB8AC3E}">
        <p14:creationId xmlns:p14="http://schemas.microsoft.com/office/powerpoint/2010/main" val="33763137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675" decel="100000" fill="hold"/>
                                        <p:tgtEl>
                                          <p:spTgt spid="4"/>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4"/>
                                        </p:tgtEl>
                                        <p:attrNameLst>
                                          <p:attrName>ppt_y</p:attrName>
                                        </p:attrNameLst>
                                      </p:cBhvr>
                                      <p:tavLst>
                                        <p:tav tm="0">
                                          <p:val>
                                            <p:strVal val="#ppt_y-.03"/>
                                          </p:val>
                                        </p:tav>
                                        <p:tav tm="100000">
                                          <p:val>
                                            <p:strVal val="#ppt_y"/>
                                          </p:val>
                                        </p:tav>
                                      </p:tavLst>
                                    </p:anim>
                                  </p:childTnLst>
                                </p:cTn>
                              </p:par>
                              <p:par>
                                <p:cTn id="11" presetID="3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1000" fill="hold"/>
                                        <p:tgtEl>
                                          <p:spTgt spid="17"/>
                                        </p:tgtEl>
                                        <p:attrNameLst>
                                          <p:attrName>ppt_w</p:attrName>
                                        </p:attrNameLst>
                                      </p:cBhvr>
                                      <p:tavLst>
                                        <p:tav tm="0">
                                          <p:val>
                                            <p:fltVal val="0"/>
                                          </p:val>
                                        </p:tav>
                                        <p:tav tm="100000">
                                          <p:val>
                                            <p:strVal val="#ppt_w"/>
                                          </p:val>
                                        </p:tav>
                                      </p:tavLst>
                                    </p:anim>
                                    <p:anim calcmode="lin" valueType="num">
                                      <p:cBhvr>
                                        <p:cTn id="14" dur="1000" fill="hold"/>
                                        <p:tgtEl>
                                          <p:spTgt spid="17"/>
                                        </p:tgtEl>
                                        <p:attrNameLst>
                                          <p:attrName>ppt_h</p:attrName>
                                        </p:attrNameLst>
                                      </p:cBhvr>
                                      <p:tavLst>
                                        <p:tav tm="0">
                                          <p:val>
                                            <p:fltVal val="0"/>
                                          </p:val>
                                        </p:tav>
                                        <p:tav tm="100000">
                                          <p:val>
                                            <p:strVal val="#ppt_h"/>
                                          </p:val>
                                        </p:tav>
                                      </p:tavLst>
                                    </p:anim>
                                    <p:anim calcmode="lin" valueType="num">
                                      <p:cBhvr>
                                        <p:cTn id="15" dur="1000" fill="hold"/>
                                        <p:tgtEl>
                                          <p:spTgt spid="17"/>
                                        </p:tgtEl>
                                        <p:attrNameLst>
                                          <p:attrName>style.rotation</p:attrName>
                                        </p:attrNameLst>
                                      </p:cBhvr>
                                      <p:tavLst>
                                        <p:tav tm="0">
                                          <p:val>
                                            <p:fltVal val="90"/>
                                          </p:val>
                                        </p:tav>
                                        <p:tav tm="100000">
                                          <p:val>
                                            <p:fltVal val="0"/>
                                          </p:val>
                                        </p:tav>
                                      </p:tavLst>
                                    </p:anim>
                                    <p:animEffect transition="in" filter="fade">
                                      <p:cBhvr>
                                        <p:cTn id="16" dur="1000"/>
                                        <p:tgtEl>
                                          <p:spTgt spid="17"/>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par>
                          <p:cTn id="25" fill="hold">
                            <p:stCondLst>
                              <p:cond delay="1750"/>
                            </p:stCondLst>
                            <p:childTnLst>
                              <p:par>
                                <p:cTn id="26" presetID="2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750"/>
                                        <p:tgtEl>
                                          <p:spTgt spid="1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1000"/>
                                        <p:tgtEl>
                                          <p:spTgt spid="1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1250"/>
                                        <p:tgtEl>
                                          <p:spTgt spid="16"/>
                                        </p:tgtEl>
                                      </p:cBhvr>
                                    </p:animEffect>
                                  </p:childTnLst>
                                </p:cTn>
                              </p:par>
                              <p:par>
                                <p:cTn id="38" presetID="37"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900" decel="100000" fill="hold"/>
                                        <p:tgtEl>
                                          <p:spTgt spid="18"/>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426174987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900" decel="100000" fill="hold"/>
                                        <p:tgtEl>
                                          <p:spTgt spid="2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15233035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15233035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 y="0"/>
            <a:ext cx="3629026" cy="5250657"/>
            <a:chOff x="-1" y="-9527"/>
            <a:chExt cx="4838701" cy="7000877"/>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7188" t="278" r="53125" b="-1667"/>
            <a:stretch/>
          </p:blipFill>
          <p:spPr>
            <a:xfrm>
              <a:off x="0" y="0"/>
              <a:ext cx="4838700" cy="6991350"/>
            </a:xfrm>
            <a:prstGeom prst="rect">
              <a:avLst/>
            </a:prstGeom>
          </p:spPr>
        </p:pic>
        <p:sp>
          <p:nvSpPr>
            <p:cNvPr id="3" name="Rainbowow PPT"/>
            <p:cNvSpPr>
              <a:spLocks noChangeArrowheads="1"/>
            </p:cNvSpPr>
            <p:nvPr/>
          </p:nvSpPr>
          <p:spPr bwMode="auto">
            <a:xfrm>
              <a:off x="-1" y="-9527"/>
              <a:ext cx="4838701" cy="6858001"/>
            </a:xfrm>
            <a:prstGeom prst="rect">
              <a:avLst/>
            </a:prstGeom>
            <a:solidFill>
              <a:srgbClr val="FF0000">
                <a:alpha val="63000"/>
              </a:srgb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0" name="组合 9"/>
          <p:cNvGrpSpPr/>
          <p:nvPr/>
        </p:nvGrpSpPr>
        <p:grpSpPr>
          <a:xfrm>
            <a:off x="571500" y="1385888"/>
            <a:ext cx="2486026" cy="2157413"/>
            <a:chOff x="761999" y="1847850"/>
            <a:chExt cx="3314701" cy="2876551"/>
          </a:xfrm>
        </p:grpSpPr>
        <p:sp>
          <p:nvSpPr>
            <p:cNvPr id="4" name="标题 1"/>
            <p:cNvSpPr txBox="1">
              <a:spLocks/>
            </p:cNvSpPr>
            <p:nvPr/>
          </p:nvSpPr>
          <p:spPr>
            <a:xfrm>
              <a:off x="1159727" y="2567339"/>
              <a:ext cx="2728026" cy="1821767"/>
            </a:xfrm>
            <a:prstGeom prst="rect">
              <a:avLst/>
            </a:prstGeom>
            <a:no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smtClean="0">
                  <a:solidFill>
                    <a:schemeClr val="bg1">
                      <a:lumMod val="95000"/>
                    </a:schemeClr>
                  </a:solidFill>
                  <a:latin typeface="微软雅黑" panose="020B0503020204020204" pitchFamily="34" charset="-122"/>
                  <a:ea typeface="微软雅黑" panose="020B0503020204020204" pitchFamily="34" charset="-122"/>
                </a:rPr>
                <a:t>此处添加文字</a:t>
              </a:r>
              <a:endParaRPr lang="zh-CN" altLang="en-US" sz="3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 name="六边形 5"/>
            <p:cNvSpPr/>
            <p:nvPr/>
          </p:nvSpPr>
          <p:spPr>
            <a:xfrm>
              <a:off x="762000" y="1847850"/>
              <a:ext cx="3314700" cy="2876550"/>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rot="1721749">
              <a:off x="761999" y="1847851"/>
              <a:ext cx="3314700" cy="2876550"/>
            </a:xfrm>
            <a:prstGeom prst="hexagon">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62110F36-9AA1-4C24-9554-0622B0B184DD}"/>
              </a:ext>
            </a:extLst>
          </p:cNvPr>
          <p:cNvGrpSpPr/>
          <p:nvPr/>
        </p:nvGrpSpPr>
        <p:grpSpPr>
          <a:xfrm>
            <a:off x="4120753" y="2996964"/>
            <a:ext cx="4529138" cy="1841941"/>
            <a:chOff x="5494338" y="3995952"/>
            <a:chExt cx="6038850" cy="2455921"/>
          </a:xfrm>
        </p:grpSpPr>
        <p:sp>
          <p:nvSpPr>
            <p:cNvPr id="19" name="圆角矩形 18"/>
            <p:cNvSpPr/>
            <p:nvPr/>
          </p:nvSpPr>
          <p:spPr>
            <a:xfrm>
              <a:off x="5494338" y="3995952"/>
              <a:ext cx="2449512" cy="647720"/>
            </a:xfrm>
            <a:prstGeom prst="roundRect">
              <a:avLst/>
            </a:prstGeom>
            <a:solidFill>
              <a:srgbClr val="FF000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此处输入标题</a:t>
              </a:r>
            </a:p>
          </p:txBody>
        </p:sp>
        <p:sp>
          <p:nvSpPr>
            <p:cNvPr id="20" name="文本框 19"/>
            <p:cNvSpPr txBox="1"/>
            <p:nvPr/>
          </p:nvSpPr>
          <p:spPr>
            <a:xfrm>
              <a:off x="5494338" y="4666770"/>
              <a:ext cx="6038850" cy="1785103"/>
            </a:xfrm>
            <a:prstGeom prst="rect">
              <a:avLst/>
            </a:prstGeom>
            <a:noFill/>
          </p:spPr>
          <p:txBody>
            <a:bodyPr wrap="square" rtlCol="0">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此处添加文字此处添加</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文字此处</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添加文字</a:t>
              </a:r>
            </a:p>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此处添加文字</a:t>
              </a:r>
            </a:p>
            <a:p>
              <a:pPr algn="just">
                <a:lnSpc>
                  <a:spcPct val="150000"/>
                </a:lnSpc>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 xmlns:a16="http://schemas.microsoft.com/office/drawing/2014/main" id="{95B57CE0-CF9B-42A2-8A5F-A82067E15CA5}"/>
              </a:ext>
            </a:extLst>
          </p:cNvPr>
          <p:cNvGrpSpPr/>
          <p:nvPr/>
        </p:nvGrpSpPr>
        <p:grpSpPr>
          <a:xfrm>
            <a:off x="4120753" y="967580"/>
            <a:ext cx="4529138" cy="1838906"/>
            <a:chOff x="5494338" y="1290107"/>
            <a:chExt cx="6038850" cy="2451876"/>
          </a:xfrm>
        </p:grpSpPr>
        <p:sp>
          <p:nvSpPr>
            <p:cNvPr id="18" name="文本框 17"/>
            <p:cNvSpPr txBox="1"/>
            <p:nvPr/>
          </p:nvSpPr>
          <p:spPr>
            <a:xfrm>
              <a:off x="5494338" y="1956878"/>
              <a:ext cx="6038850" cy="1785105"/>
            </a:xfrm>
            <a:prstGeom prst="rect">
              <a:avLst/>
            </a:prstGeom>
            <a:noFill/>
          </p:spPr>
          <p:txBody>
            <a:bodyPr wrap="square" rtlCol="0">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此处添加</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此处添加</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文字此处</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添加文字</a:t>
              </a:r>
            </a:p>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此处添加文字</a:t>
              </a:r>
            </a:p>
            <a:p>
              <a:pPr algn="just">
                <a:lnSpc>
                  <a:spcPct val="150000"/>
                </a:lnSpc>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5494338" y="1290107"/>
              <a:ext cx="2449512" cy="647720"/>
            </a:xfrm>
            <a:prstGeom prst="roundRect">
              <a:avLst/>
            </a:prstGeom>
            <a:solidFill>
              <a:srgbClr val="FF000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此处输入标题</a:t>
              </a:r>
            </a:p>
          </p:txBody>
        </p:sp>
      </p:gr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312" y="0"/>
            <a:ext cx="1890688" cy="704447"/>
          </a:xfrm>
          <a:prstGeom prst="rect">
            <a:avLst/>
          </a:prstGeom>
        </p:spPr>
      </p:pic>
    </p:spTree>
    <p:extLst>
      <p:ext uri="{BB962C8B-B14F-4D97-AF65-F5344CB8AC3E}">
        <p14:creationId xmlns:p14="http://schemas.microsoft.com/office/powerpoint/2010/main" val="340468239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2" presetClass="entr" presetSubtype="2"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1+#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37"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900" decel="100000" fill="hold"/>
                                        <p:tgtEl>
                                          <p:spTgt spid="16"/>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duotone>
              <a:schemeClr val="accent2">
                <a:shade val="45000"/>
                <a:satMod val="135000"/>
              </a:schemeClr>
              <a:prstClr val="white"/>
            </a:duotone>
            <a:extLst>
              <a:ext uri="{BEBA8EAE-BF5A-486C-A8C5-ECC9F3942E4B}">
                <a14:imgProps xmlns:a14="http://schemas.microsoft.com/office/drawing/2010/main">
                  <a14:imgLayer r:embed="rId4">
                    <a14:imgEffect>
                      <a14:sharpenSoften amount="-27000"/>
                    </a14:imgEffect>
                    <a14:imgEffect>
                      <a14:saturation sat="66000"/>
                    </a14:imgEffect>
                    <a14:imgEffect>
                      <a14:brightnessContrast contrast="-23000"/>
                    </a14:imgEffect>
                  </a14:imgLayer>
                </a14:imgProps>
              </a:ext>
              <a:ext uri="{28A0092B-C50C-407E-A947-70E740481C1C}">
                <a14:useLocalDpi xmlns:a14="http://schemas.microsoft.com/office/drawing/2010/main" val="0"/>
              </a:ext>
            </a:extLst>
          </a:blip>
          <a:srcRect t="577" r="23797"/>
          <a:stretch/>
        </p:blipFill>
        <p:spPr>
          <a:xfrm>
            <a:off x="-1" y="-1"/>
            <a:ext cx="5888183" cy="5143501"/>
          </a:xfrm>
          <a:prstGeom prst="rtTriangle">
            <a:avLst/>
          </a:prstGeom>
        </p:spPr>
      </p:pic>
      <p:sp>
        <p:nvSpPr>
          <p:cNvPr id="6" name="矩形 5"/>
          <p:cNvSpPr>
            <a:spLocks/>
          </p:cNvSpPr>
          <p:nvPr/>
        </p:nvSpPr>
        <p:spPr>
          <a:xfrm rot="2468727">
            <a:off x="-227237" y="611479"/>
            <a:ext cx="10264046" cy="3168001"/>
          </a:xfrm>
          <a:custGeom>
            <a:avLst/>
            <a:gdLst/>
            <a:ahLst/>
            <a:cxnLst/>
            <a:rect l="l" t="t" r="r" b="b"/>
            <a:pathLst>
              <a:path w="10264046" h="3168001">
                <a:moveTo>
                  <a:pt x="0" y="3152641"/>
                </a:moveTo>
                <a:lnTo>
                  <a:pt x="3608159" y="0"/>
                </a:lnTo>
                <a:lnTo>
                  <a:pt x="9377452" y="0"/>
                </a:lnTo>
                <a:lnTo>
                  <a:pt x="10264046" y="1014696"/>
                </a:lnTo>
                <a:lnTo>
                  <a:pt x="7799617" y="3168001"/>
                </a:lnTo>
                <a:lnTo>
                  <a:pt x="0" y="31680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1115616" y="966816"/>
            <a:ext cx="1512168" cy="523220"/>
            <a:chOff x="1115616" y="966816"/>
            <a:chExt cx="1512168" cy="523220"/>
          </a:xfrm>
        </p:grpSpPr>
        <p:sp>
          <p:nvSpPr>
            <p:cNvPr id="14" name="矩形 13"/>
            <p:cNvSpPr/>
            <p:nvPr/>
          </p:nvSpPr>
          <p:spPr>
            <a:xfrm>
              <a:off x="1115616" y="987574"/>
              <a:ext cx="1294187" cy="487757"/>
            </a:xfrm>
            <a:custGeom>
              <a:avLst/>
              <a:gdLst/>
              <a:ahLst/>
              <a:cxnLst/>
              <a:rect l="l" t="t" r="r" b="b"/>
              <a:pathLst>
                <a:path w="1294187" h="487757">
                  <a:moveTo>
                    <a:pt x="0" y="0"/>
                  </a:moveTo>
                  <a:lnTo>
                    <a:pt x="1294187" y="0"/>
                  </a:lnTo>
                  <a:lnTo>
                    <a:pt x="1294187" y="487757"/>
                  </a:lnTo>
                  <a:lnTo>
                    <a:pt x="553933" y="48775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1835696" y="966816"/>
              <a:ext cx="792088"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2131367" y="1875963"/>
            <a:ext cx="1470482" cy="523220"/>
            <a:chOff x="2131367" y="1875963"/>
            <a:chExt cx="1470482" cy="523220"/>
          </a:xfrm>
        </p:grpSpPr>
        <p:sp>
          <p:nvSpPr>
            <p:cNvPr id="22" name="矩形 13"/>
            <p:cNvSpPr/>
            <p:nvPr/>
          </p:nvSpPr>
          <p:spPr>
            <a:xfrm>
              <a:off x="2131367" y="1875963"/>
              <a:ext cx="1294187" cy="487757"/>
            </a:xfrm>
            <a:custGeom>
              <a:avLst/>
              <a:gdLst/>
              <a:ahLst/>
              <a:cxnLst/>
              <a:rect l="l" t="t" r="r" b="b"/>
              <a:pathLst>
                <a:path w="1294187" h="487757">
                  <a:moveTo>
                    <a:pt x="0" y="0"/>
                  </a:moveTo>
                  <a:lnTo>
                    <a:pt x="1294187" y="0"/>
                  </a:lnTo>
                  <a:lnTo>
                    <a:pt x="1294187" y="487757"/>
                  </a:lnTo>
                  <a:lnTo>
                    <a:pt x="553933" y="48775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2809761" y="1875963"/>
              <a:ext cx="792088"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4355976" y="3819869"/>
            <a:ext cx="1563573" cy="523220"/>
            <a:chOff x="4355976" y="3819869"/>
            <a:chExt cx="1563573" cy="523220"/>
          </a:xfrm>
        </p:grpSpPr>
        <p:sp>
          <p:nvSpPr>
            <p:cNvPr id="24" name="矩形 13"/>
            <p:cNvSpPr/>
            <p:nvPr/>
          </p:nvSpPr>
          <p:spPr>
            <a:xfrm>
              <a:off x="4355976" y="3819869"/>
              <a:ext cx="1294187" cy="487757"/>
            </a:xfrm>
            <a:custGeom>
              <a:avLst/>
              <a:gdLst/>
              <a:ahLst/>
              <a:cxnLst/>
              <a:rect l="l" t="t" r="r" b="b"/>
              <a:pathLst>
                <a:path w="1294187" h="487757">
                  <a:moveTo>
                    <a:pt x="0" y="0"/>
                  </a:moveTo>
                  <a:lnTo>
                    <a:pt x="1294187" y="0"/>
                  </a:lnTo>
                  <a:lnTo>
                    <a:pt x="1294187" y="487757"/>
                  </a:lnTo>
                  <a:lnTo>
                    <a:pt x="553933" y="48775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5127461" y="3819869"/>
              <a:ext cx="792088"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3257208" y="2845285"/>
            <a:ext cx="1564262" cy="523220"/>
            <a:chOff x="3205805" y="2798723"/>
            <a:chExt cx="1564262" cy="523220"/>
          </a:xfrm>
        </p:grpSpPr>
        <p:sp>
          <p:nvSpPr>
            <p:cNvPr id="23" name="矩形 13"/>
            <p:cNvSpPr/>
            <p:nvPr/>
          </p:nvSpPr>
          <p:spPr>
            <a:xfrm>
              <a:off x="3205805" y="2804073"/>
              <a:ext cx="1294187" cy="487757"/>
            </a:xfrm>
            <a:custGeom>
              <a:avLst/>
              <a:gdLst/>
              <a:ahLst/>
              <a:cxnLst/>
              <a:rect l="l" t="t" r="r" b="b"/>
              <a:pathLst>
                <a:path w="1294187" h="487757">
                  <a:moveTo>
                    <a:pt x="0" y="0"/>
                  </a:moveTo>
                  <a:lnTo>
                    <a:pt x="1294187" y="0"/>
                  </a:lnTo>
                  <a:lnTo>
                    <a:pt x="1294187" y="487757"/>
                  </a:lnTo>
                  <a:lnTo>
                    <a:pt x="553933" y="48775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3977979" y="2798723"/>
              <a:ext cx="792088"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3" name="TextBox 32"/>
          <p:cNvSpPr txBox="1"/>
          <p:nvPr/>
        </p:nvSpPr>
        <p:spPr>
          <a:xfrm>
            <a:off x="2483768" y="969842"/>
            <a:ext cx="2807334"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3501119" y="1858231"/>
            <a:ext cx="2807334"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5693006" y="3802137"/>
            <a:ext cx="2807334"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4572000" y="2786341"/>
            <a:ext cx="2807334"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在此输入文字</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6975826" y="424158"/>
            <a:ext cx="972108"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目录</a:t>
            </a:r>
            <a:endParaRPr lang="zh-CN" altLang="en-US" sz="2800" b="1" dirty="0">
              <a:latin typeface="微软雅黑" panose="020B0503020204020204" pitchFamily="34" charset="-122"/>
              <a:ea typeface="微软雅黑" panose="020B0503020204020204" pitchFamily="34" charset="-122"/>
            </a:endParaRPr>
          </a:p>
        </p:txBody>
      </p:sp>
      <p:sp>
        <p:nvSpPr>
          <p:cNvPr id="38" name="矩形 37"/>
          <p:cNvSpPr/>
          <p:nvPr/>
        </p:nvSpPr>
        <p:spPr>
          <a:xfrm rot="18635070">
            <a:off x="8040912" y="303511"/>
            <a:ext cx="454599" cy="2695810"/>
          </a:xfrm>
          <a:custGeom>
            <a:avLst/>
            <a:gdLst/>
            <a:ahLst/>
            <a:cxnLst/>
            <a:rect l="l" t="t" r="r" b="b"/>
            <a:pathLst>
              <a:path w="454599" h="2695810">
                <a:moveTo>
                  <a:pt x="454599" y="530679"/>
                </a:moveTo>
                <a:lnTo>
                  <a:pt x="454599" y="2306385"/>
                </a:lnTo>
                <a:lnTo>
                  <a:pt x="0" y="2695810"/>
                </a:lnTo>
                <a:lnTo>
                  <a:pt x="1"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5000810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7"/>
                                        </p:tgtEl>
                                        <p:attrNameLst>
                                          <p:attrName>ppt_x</p:attrName>
                                          <p:attrName>ppt_y</p:attrName>
                                        </p:attrNameLst>
                                      </p:cBhvr>
                                    </p:animMotion>
                                    <p:animRot by="1500000">
                                      <p:cBhvr>
                                        <p:cTn id="7" dur="125" fill="hold">
                                          <p:stCondLst>
                                            <p:cond delay="0"/>
                                          </p:stCondLst>
                                        </p:cTn>
                                        <p:tgtEl>
                                          <p:spTgt spid="37"/>
                                        </p:tgtEl>
                                        <p:attrNameLst>
                                          <p:attrName>r</p:attrName>
                                        </p:attrNameLst>
                                      </p:cBhvr>
                                    </p:animRot>
                                    <p:animRot by="-1500000">
                                      <p:cBhvr>
                                        <p:cTn id="8" dur="125" fill="hold">
                                          <p:stCondLst>
                                            <p:cond delay="125"/>
                                          </p:stCondLst>
                                        </p:cTn>
                                        <p:tgtEl>
                                          <p:spTgt spid="37"/>
                                        </p:tgtEl>
                                        <p:attrNameLst>
                                          <p:attrName>r</p:attrName>
                                        </p:attrNameLst>
                                      </p:cBhvr>
                                    </p:animRot>
                                    <p:animRot by="-1500000">
                                      <p:cBhvr>
                                        <p:cTn id="9" dur="125" fill="hold">
                                          <p:stCondLst>
                                            <p:cond delay="250"/>
                                          </p:stCondLst>
                                        </p:cTn>
                                        <p:tgtEl>
                                          <p:spTgt spid="37"/>
                                        </p:tgtEl>
                                        <p:attrNameLst>
                                          <p:attrName>r</p:attrName>
                                        </p:attrNameLst>
                                      </p:cBhvr>
                                    </p:animRot>
                                    <p:animRot by="1500000">
                                      <p:cBhvr>
                                        <p:cTn id="10" dur="125" fill="hold">
                                          <p:stCondLst>
                                            <p:cond delay="375"/>
                                          </p:stCondLst>
                                        </p:cTn>
                                        <p:tgtEl>
                                          <p:spTgt spid="37"/>
                                        </p:tgtEl>
                                        <p:attrNameLst>
                                          <p:attrName>r</p:attrName>
                                        </p:attrNameLst>
                                      </p:cBhvr>
                                    </p:animRot>
                                  </p:childTnLst>
                                </p:cTn>
                              </p:par>
                              <p:par>
                                <p:cTn id="11" presetID="22" presetClass="entr" presetSubtype="4"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down)">
                                      <p:cBhvr>
                                        <p:cTn id="13" dur="500"/>
                                        <p:tgtEl>
                                          <p:spTgt spid="38"/>
                                        </p:tgtEl>
                                      </p:cBhvr>
                                    </p:animEffect>
                                  </p:childTnLst>
                                </p:cTn>
                              </p:par>
                            </p:childTnLst>
                          </p:cTn>
                        </p:par>
                        <p:par>
                          <p:cTn id="14" fill="hold">
                            <p:stCondLst>
                              <p:cond delay="550"/>
                            </p:stCondLst>
                            <p:childTnLst>
                              <p:par>
                                <p:cTn id="15" presetID="3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800" decel="100000"/>
                                        <p:tgtEl>
                                          <p:spTgt spid="4"/>
                                        </p:tgtEl>
                                      </p:cBhvr>
                                    </p:animEffect>
                                    <p:anim calcmode="lin" valueType="num">
                                      <p:cBhvr>
                                        <p:cTn id="18" dur="800" decel="100000" fill="hold"/>
                                        <p:tgtEl>
                                          <p:spTgt spid="4"/>
                                        </p:tgtEl>
                                        <p:attrNameLst>
                                          <p:attrName>style.rotation</p:attrName>
                                        </p:attrNameLst>
                                      </p:cBhvr>
                                      <p:tavLst>
                                        <p:tav tm="0">
                                          <p:val>
                                            <p:fltVal val="-90"/>
                                          </p:val>
                                        </p:tav>
                                        <p:tav tm="100000">
                                          <p:val>
                                            <p:fltVal val="0"/>
                                          </p:val>
                                        </p:tav>
                                      </p:tavLst>
                                    </p:anim>
                                    <p:anim calcmode="lin" valueType="num">
                                      <p:cBhvr>
                                        <p:cTn id="19" dur="800" decel="100000" fill="hold"/>
                                        <p:tgtEl>
                                          <p:spTgt spid="4"/>
                                        </p:tgtEl>
                                        <p:attrNameLst>
                                          <p:attrName>ppt_x</p:attrName>
                                        </p:attrNameLst>
                                      </p:cBhvr>
                                      <p:tavLst>
                                        <p:tav tm="0">
                                          <p:val>
                                            <p:strVal val="#ppt_x+0.4"/>
                                          </p:val>
                                        </p:tav>
                                        <p:tav tm="100000">
                                          <p:val>
                                            <p:strVal val="#ppt_x-0.05"/>
                                          </p:val>
                                        </p:tav>
                                      </p:tavLst>
                                    </p:anim>
                                    <p:anim calcmode="lin" valueType="num">
                                      <p:cBhvr>
                                        <p:cTn id="20" dur="800" decel="100000" fill="hold"/>
                                        <p:tgtEl>
                                          <p:spTgt spid="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1+#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par>
                                <p:cTn id="27" presetID="41" presetClass="entr" presetSubtype="0" fill="hold" grpId="0" nodeType="withEffect">
                                  <p:stCondLst>
                                    <p:cond delay="0"/>
                                  </p:stCondLst>
                                  <p:iterate type="lt">
                                    <p:tmPct val="10000"/>
                                  </p:iterate>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3"/>
                                        </p:tgtEl>
                                        <p:attrNameLst>
                                          <p:attrName>ppt_y</p:attrName>
                                        </p:attrNameLst>
                                      </p:cBhvr>
                                      <p:tavLst>
                                        <p:tav tm="0">
                                          <p:val>
                                            <p:strVal val="#ppt_y"/>
                                          </p:val>
                                        </p:tav>
                                        <p:tav tm="100000">
                                          <p:val>
                                            <p:strVal val="#ppt_y"/>
                                          </p:val>
                                        </p:tav>
                                      </p:tavLst>
                                    </p:anim>
                                    <p:anim calcmode="lin" valueType="num">
                                      <p:cBhvr>
                                        <p:cTn id="31"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3"/>
                                        </p:tgtEl>
                                      </p:cBhvr>
                                    </p:animEffect>
                                  </p:childTnLst>
                                </p:cTn>
                              </p:par>
                            </p:childTnLst>
                          </p:cTn>
                        </p:par>
                        <p:par>
                          <p:cTn id="34" fill="hold">
                            <p:stCondLst>
                              <p:cond delay="1550"/>
                            </p:stCondLst>
                            <p:childTnLst>
                              <p:par>
                                <p:cTn id="35" presetID="2" presetClass="entr" presetSubtype="2"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34"/>
                                        </p:tgtEl>
                                        <p:attrNameLst>
                                          <p:attrName>ppt_y</p:attrName>
                                        </p:attrNameLst>
                                      </p:cBhvr>
                                      <p:tavLst>
                                        <p:tav tm="0">
                                          <p:val>
                                            <p:strVal val="#ppt_y"/>
                                          </p:val>
                                        </p:tav>
                                        <p:tav tm="100000">
                                          <p:val>
                                            <p:strVal val="#ppt_y"/>
                                          </p:val>
                                        </p:tav>
                                      </p:tavLst>
                                    </p:anim>
                                    <p:anim calcmode="lin" valueType="num">
                                      <p:cBhvr>
                                        <p:cTn id="43"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34"/>
                                        </p:tgtEl>
                                      </p:cBhvr>
                                    </p:animEffect>
                                  </p:childTnLst>
                                </p:cTn>
                              </p:par>
                            </p:childTnLst>
                          </p:cTn>
                        </p:par>
                        <p:par>
                          <p:cTn id="46" fill="hold">
                            <p:stCondLst>
                              <p:cond delay="2300"/>
                            </p:stCondLst>
                            <p:childTnLst>
                              <p:par>
                                <p:cTn id="47" presetID="2" presetClass="entr" presetSubtype="2"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par>
                                <p:cTn id="51" presetID="41" presetClass="entr" presetSubtype="0" fill="hold" grpId="0" nodeType="withEffect">
                                  <p:stCondLst>
                                    <p:cond delay="0"/>
                                  </p:stCondLst>
                                  <p:iterate type="lt">
                                    <p:tmPct val="10000"/>
                                  </p:iterate>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36"/>
                                        </p:tgtEl>
                                        <p:attrNameLst>
                                          <p:attrName>ppt_y</p:attrName>
                                        </p:attrNameLst>
                                      </p:cBhvr>
                                      <p:tavLst>
                                        <p:tav tm="0">
                                          <p:val>
                                            <p:strVal val="#ppt_y"/>
                                          </p:val>
                                        </p:tav>
                                        <p:tav tm="100000">
                                          <p:val>
                                            <p:strVal val="#ppt_y"/>
                                          </p:val>
                                        </p:tav>
                                      </p:tavLst>
                                    </p:anim>
                                    <p:anim calcmode="lin" valueType="num">
                                      <p:cBhvr>
                                        <p:cTn id="55"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36"/>
                                        </p:tgtEl>
                                      </p:cBhvr>
                                    </p:animEffect>
                                  </p:childTnLst>
                                </p:cTn>
                              </p:par>
                            </p:childTnLst>
                          </p:cTn>
                        </p:par>
                        <p:par>
                          <p:cTn id="58" fill="hold">
                            <p:stCondLst>
                              <p:cond delay="3050"/>
                            </p:stCondLst>
                            <p:childTnLst>
                              <p:par>
                                <p:cTn id="59" presetID="2" presetClass="entr" presetSubtype="2"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fill="hold"/>
                                        <p:tgtEl>
                                          <p:spTgt spid="32"/>
                                        </p:tgtEl>
                                        <p:attrNameLst>
                                          <p:attrName>ppt_x</p:attrName>
                                        </p:attrNameLst>
                                      </p:cBhvr>
                                      <p:tavLst>
                                        <p:tav tm="0">
                                          <p:val>
                                            <p:strVal val="1+#ppt_w/2"/>
                                          </p:val>
                                        </p:tav>
                                        <p:tav tm="100000">
                                          <p:val>
                                            <p:strVal val="#ppt_x"/>
                                          </p:val>
                                        </p:tav>
                                      </p:tavLst>
                                    </p:anim>
                                    <p:anim calcmode="lin" valueType="num">
                                      <p:cBhvr additive="base">
                                        <p:cTn id="62" dur="500" fill="hold"/>
                                        <p:tgtEl>
                                          <p:spTgt spid="32"/>
                                        </p:tgtEl>
                                        <p:attrNameLst>
                                          <p:attrName>ppt_y</p:attrName>
                                        </p:attrNameLst>
                                      </p:cBhvr>
                                      <p:tavLst>
                                        <p:tav tm="0">
                                          <p:val>
                                            <p:strVal val="#ppt_y"/>
                                          </p:val>
                                        </p:tav>
                                        <p:tav tm="100000">
                                          <p:val>
                                            <p:strVal val="#ppt_y"/>
                                          </p:val>
                                        </p:tav>
                                      </p:tavLst>
                                    </p:anim>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35"/>
                                        </p:tgtEl>
                                        <p:attrNameLst>
                                          <p:attrName>style.visibility</p:attrName>
                                        </p:attrNameLst>
                                      </p:cBhvr>
                                      <p:to>
                                        <p:strVal val="visible"/>
                                      </p:to>
                                    </p:set>
                                    <p:anim calcmode="lin" valueType="num">
                                      <p:cBhvr>
                                        <p:cTn id="6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5"/>
                                        </p:tgtEl>
                                        <p:attrNameLst>
                                          <p:attrName>ppt_y</p:attrName>
                                        </p:attrNameLst>
                                      </p:cBhvr>
                                      <p:tavLst>
                                        <p:tav tm="0">
                                          <p:val>
                                            <p:strVal val="#ppt_y"/>
                                          </p:val>
                                        </p:tav>
                                        <p:tav tm="100000">
                                          <p:val>
                                            <p:strVal val="#ppt_y"/>
                                          </p:val>
                                        </p:tav>
                                      </p:tavLst>
                                    </p:anim>
                                    <p:anim calcmode="lin" valueType="num">
                                      <p:cBhvr>
                                        <p:cTn id="6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40559" y="1203598"/>
            <a:ext cx="5976664" cy="309634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50800" dist="38100" dir="13500000" algn="br" rotWithShape="0">
                  <a:prstClr val="black">
                    <a:alpha val="40000"/>
                  </a:prstClr>
                </a:outerShdw>
              </a:effectLst>
            </a:endParaRPr>
          </a:p>
        </p:txBody>
      </p:sp>
      <p:grpSp>
        <p:nvGrpSpPr>
          <p:cNvPr id="7" name="组合 6"/>
          <p:cNvGrpSpPr/>
          <p:nvPr/>
        </p:nvGrpSpPr>
        <p:grpSpPr>
          <a:xfrm>
            <a:off x="4227720" y="702427"/>
            <a:ext cx="1002342" cy="1002342"/>
            <a:chOff x="4227720" y="702427"/>
            <a:chExt cx="1002342" cy="1002342"/>
          </a:xfrm>
        </p:grpSpPr>
        <p:sp>
          <p:nvSpPr>
            <p:cNvPr id="5" name="椭圆 4"/>
            <p:cNvSpPr/>
            <p:nvPr/>
          </p:nvSpPr>
          <p:spPr>
            <a:xfrm>
              <a:off x="4227720" y="702427"/>
              <a:ext cx="1002342" cy="100234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459707" y="834179"/>
              <a:ext cx="715888"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3</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3010" y="3786897"/>
            <a:ext cx="1558015" cy="580497"/>
          </a:xfrm>
          <a:prstGeom prst="rect">
            <a:avLst/>
          </a:prstGeom>
        </p:spPr>
      </p:pic>
      <p:sp>
        <p:nvSpPr>
          <p:cNvPr id="8" name="TextBox 7"/>
          <p:cNvSpPr txBox="1"/>
          <p:nvPr/>
        </p:nvSpPr>
        <p:spPr>
          <a:xfrm>
            <a:off x="3036703" y="2211710"/>
            <a:ext cx="3384376"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在此输入文字</a:t>
            </a:r>
            <a:endParaRPr lang="zh-CN" altLang="en-US" sz="4000" b="1" dirty="0">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53312" y="126349"/>
            <a:ext cx="1890688" cy="704447"/>
          </a:xfrm>
          <a:prstGeom prst="rect">
            <a:avLst/>
          </a:prstGeom>
        </p:spPr>
      </p:pic>
    </p:spTree>
    <p:extLst>
      <p:ext uri="{BB962C8B-B14F-4D97-AF65-F5344CB8AC3E}">
        <p14:creationId xmlns:p14="http://schemas.microsoft.com/office/powerpoint/2010/main" val="317500587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75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750" fill="hold"/>
                                        <p:tgtEl>
                                          <p:spTgt spid="7"/>
                                        </p:tgtEl>
                                        <p:attrNameLst>
                                          <p:attrName>ppt_w</p:attrName>
                                        </p:attrNameLst>
                                      </p:cBhvr>
                                      <p:tavLst>
                                        <p:tav tm="0">
                                          <p:val>
                                            <p:fltVal val="0"/>
                                          </p:val>
                                        </p:tav>
                                        <p:tav tm="100000">
                                          <p:val>
                                            <p:strVal val="#ppt_w"/>
                                          </p:val>
                                        </p:tav>
                                      </p:tavLst>
                                    </p:anim>
                                    <p:anim calcmode="lin" valueType="num">
                                      <p:cBhvr>
                                        <p:cTn id="11" dur="750" fill="hold"/>
                                        <p:tgtEl>
                                          <p:spTgt spid="7"/>
                                        </p:tgtEl>
                                        <p:attrNameLst>
                                          <p:attrName>ppt_h</p:attrName>
                                        </p:attrNameLst>
                                      </p:cBhvr>
                                      <p:tavLst>
                                        <p:tav tm="0">
                                          <p:val>
                                            <p:fltVal val="0"/>
                                          </p:val>
                                        </p:tav>
                                        <p:tav tm="100000">
                                          <p:val>
                                            <p:strVal val="#ppt_h"/>
                                          </p:val>
                                        </p:tav>
                                      </p:tavLst>
                                    </p:anim>
                                    <p:animEffect transition="in" filter="fade">
                                      <p:cBhvr>
                                        <p:cTn id="12" dur="750"/>
                                        <p:tgtEl>
                                          <p:spTgt spid="7"/>
                                        </p:tgtEl>
                                      </p:cBhvr>
                                    </p:animEffect>
                                  </p:childTnLst>
                                </p:cTn>
                              </p:par>
                              <p:par>
                                <p:cTn id="13" presetID="3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par>
                                <p:cTn id="19" presetID="1" presetClass="entr" presetSubtype="0" fill="hold" nodeType="withEffect">
                                  <p:stCondLst>
                                    <p:cond delay="0"/>
                                  </p:stCondLst>
                                  <p:childTnLst>
                                    <p:set>
                                      <p:cBhvr>
                                        <p:cTn id="20" dur="1" fill="hold">
                                          <p:stCondLst>
                                            <p:cond delay="9"/>
                                          </p:stCondLst>
                                        </p:cTn>
                                        <p:tgtEl>
                                          <p:spTgt spid="2"/>
                                        </p:tgtEl>
                                        <p:attrNameLst>
                                          <p:attrName>style.visibility</p:attrName>
                                        </p:attrNameLst>
                                      </p:cBhvr>
                                      <p:to>
                                        <p:strVal val="visible"/>
                                      </p:to>
                                    </p:set>
                                  </p:childTnLst>
                                </p:cTn>
                              </p:par>
                              <p:par>
                                <p:cTn id="21" presetID="37"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900" decel="100000" fill="hold"/>
                                        <p:tgtEl>
                                          <p:spTgt spid="9"/>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23528" y="195486"/>
            <a:ext cx="648072" cy="64807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971600" y="559404"/>
            <a:ext cx="8172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827584" y="1407856"/>
            <a:ext cx="4392488" cy="86409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微软雅黑" panose="020B0503020204020204" pitchFamily="34" charset="-122"/>
                <a:ea typeface="微软雅黑" panose="020B0503020204020204" pitchFamily="34" charset="-122"/>
              </a:rPr>
              <a:t>在此输入文字</a:t>
            </a:r>
            <a:endParaRPr lang="zh-CN" altLang="en-US" sz="2800" b="1" dirty="0">
              <a:latin typeface="微软雅黑" panose="020B0503020204020204" pitchFamily="34" charset="-122"/>
              <a:ea typeface="微软雅黑" panose="020B0503020204020204" pitchFamily="34" charset="-122"/>
            </a:endParaRPr>
          </a:p>
        </p:txBody>
      </p:sp>
      <p:sp>
        <p:nvSpPr>
          <p:cNvPr id="7" name="矩形 6"/>
          <p:cNvSpPr/>
          <p:nvPr/>
        </p:nvSpPr>
        <p:spPr>
          <a:xfrm>
            <a:off x="5436096" y="1419622"/>
            <a:ext cx="1296144" cy="1296144"/>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948264" y="2869898"/>
            <a:ext cx="1296144" cy="1296144"/>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436096" y="2869898"/>
            <a:ext cx="1296144" cy="1296144"/>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948264" y="1438122"/>
            <a:ext cx="1296144" cy="1296144"/>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312" y="0"/>
            <a:ext cx="1890688" cy="704447"/>
          </a:xfrm>
          <a:prstGeom prst="rect">
            <a:avLst/>
          </a:prstGeom>
        </p:spPr>
      </p:pic>
      <p:sp>
        <p:nvSpPr>
          <p:cNvPr id="12" name="TextBox 11"/>
          <p:cNvSpPr txBox="1"/>
          <p:nvPr/>
        </p:nvSpPr>
        <p:spPr>
          <a:xfrm>
            <a:off x="827584" y="2571750"/>
            <a:ext cx="4392488" cy="307777"/>
          </a:xfrm>
          <a:prstGeom prst="rect">
            <a:avLst/>
          </a:prstGeom>
          <a:noFill/>
        </p:spPr>
        <p:txBody>
          <a:bodyPr wrap="square" rtlCol="0">
            <a:spAutoFit/>
          </a:bodyPr>
          <a:lstStyle/>
          <a:p>
            <a:r>
              <a:rPr lang="zh-CN" altLang="en-US" sz="1400" dirty="0" smtClean="0">
                <a:latin typeface="微软雅黑" panose="020B0503020204020204" pitchFamily="34" charset="-122"/>
                <a:ea typeface="微软雅黑" panose="020B0503020204020204" pitchFamily="34" charset="-122"/>
              </a:rPr>
              <a:t>在此输入文字，，右侧为示例图片需要更改。</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777989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22" presetClass="entr" presetSubtype="8"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37"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900" decel="100000" fill="hold"/>
                                        <p:tgtEl>
                                          <p:spTgt spid="1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19" presetID="25"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4" dur="1000" fill="hold"/>
                                        <p:tgtEl>
                                          <p:spTgt spid="7"/>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7"/>
                                        </p:tgtEl>
                                      </p:cBhvr>
                                    </p:animEffect>
                                  </p:childTnLst>
                                </p:cTn>
                              </p:par>
                              <p:par>
                                <p:cTn id="29" presetID="25"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34" dur="1000" fill="hold"/>
                                        <p:tgtEl>
                                          <p:spTgt spid="10"/>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0"/>
                                        </p:tgtEl>
                                      </p:cBhvr>
                                    </p:animEffect>
                                  </p:childTnLst>
                                </p:cTn>
                              </p:par>
                              <p:par>
                                <p:cTn id="39" presetID="25"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44" dur="1000" fill="hold"/>
                                        <p:tgtEl>
                                          <p:spTgt spid="9"/>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9"/>
                                        </p:tgtEl>
                                      </p:cBhvr>
                                    </p:animEffect>
                                  </p:childTnLst>
                                </p:cTn>
                              </p:par>
                              <p:par>
                                <p:cTn id="49" presetID="25"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4" dur="1000" fill="hold"/>
                                        <p:tgtEl>
                                          <p:spTgt spid="8"/>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8"/>
                                        </p:tgtEl>
                                      </p:cBhvr>
                                    </p:animEffect>
                                  </p:childTnLst>
                                </p:cTn>
                              </p:par>
                            </p:childTnLst>
                          </p:cTn>
                        </p:par>
                        <p:par>
                          <p:cTn id="59" fill="hold">
                            <p:stCondLst>
                              <p:cond delay="1000"/>
                            </p:stCondLst>
                            <p:childTnLst>
                              <p:par>
                                <p:cTn id="60" presetID="53" presetClass="entr" presetSubtype="16" fill="hold" grpId="0" nodeType="after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p:cTn id="62" dur="500" fill="hold"/>
                                        <p:tgtEl>
                                          <p:spTgt spid="6"/>
                                        </p:tgtEl>
                                        <p:attrNameLst>
                                          <p:attrName>ppt_w</p:attrName>
                                        </p:attrNameLst>
                                      </p:cBhvr>
                                      <p:tavLst>
                                        <p:tav tm="0">
                                          <p:val>
                                            <p:fltVal val="0"/>
                                          </p:val>
                                        </p:tav>
                                        <p:tav tm="100000">
                                          <p:val>
                                            <p:strVal val="#ppt_w"/>
                                          </p:val>
                                        </p:tav>
                                      </p:tavLst>
                                    </p:anim>
                                    <p:anim calcmode="lin" valueType="num">
                                      <p:cBhvr>
                                        <p:cTn id="63" dur="500" fill="hold"/>
                                        <p:tgtEl>
                                          <p:spTgt spid="6"/>
                                        </p:tgtEl>
                                        <p:attrNameLst>
                                          <p:attrName>ppt_h</p:attrName>
                                        </p:attrNameLst>
                                      </p:cBhvr>
                                      <p:tavLst>
                                        <p:tav tm="0">
                                          <p:val>
                                            <p:fltVal val="0"/>
                                          </p:val>
                                        </p:tav>
                                        <p:tav tm="100000">
                                          <p:val>
                                            <p:strVal val="#ppt_h"/>
                                          </p:val>
                                        </p:tav>
                                      </p:tavLst>
                                    </p:anim>
                                    <p:animEffect transition="in" filter="fade">
                                      <p:cBhvr>
                                        <p:cTn id="64" dur="500"/>
                                        <p:tgtEl>
                                          <p:spTgt spid="6"/>
                                        </p:tgtEl>
                                      </p:cBhvr>
                                    </p:animEffect>
                                  </p:childTnLst>
                                </p:cTn>
                              </p:par>
                              <p:par>
                                <p:cTn id="65" presetID="41" presetClass="entr" presetSubtype="0" fill="hold" grpId="0" nodeType="withEffect">
                                  <p:stCondLst>
                                    <p:cond delay="0"/>
                                  </p:stCondLst>
                                  <p:iterate type="lt">
                                    <p:tmPct val="10000"/>
                                  </p:iterate>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12"/>
                                        </p:tgtEl>
                                        <p:attrNameLst>
                                          <p:attrName>ppt_y</p:attrName>
                                        </p:attrNameLst>
                                      </p:cBhvr>
                                      <p:tavLst>
                                        <p:tav tm="0">
                                          <p:val>
                                            <p:strVal val="#ppt_y"/>
                                          </p:val>
                                        </p:tav>
                                        <p:tav tm="100000">
                                          <p:val>
                                            <p:strVal val="#ppt_y"/>
                                          </p:val>
                                        </p:tav>
                                      </p:tavLst>
                                    </p:anim>
                                    <p:anim calcmode="lin" valueType="num">
                                      <p:cBhvr>
                                        <p:cTn id="6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470646" y="1262165"/>
            <a:ext cx="2695589" cy="278104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152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矩形 29"/>
          <p:cNvSpPr>
            <a:spLocks noChangeArrowheads="1"/>
          </p:cNvSpPr>
          <p:nvPr/>
        </p:nvSpPr>
        <p:spPr bwMode="auto">
          <a:xfrm>
            <a:off x="3759946" y="1750080"/>
            <a:ext cx="1256445" cy="1052729"/>
          </a:xfrm>
          <a:prstGeom prst="rect">
            <a:avLst/>
          </a:prstGeom>
          <a:noFill/>
          <a:ln w="22225">
            <a:solidFill>
              <a:srgbClr val="FF0000"/>
            </a:solidFill>
            <a:bevel/>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tx1">
                  <a:lumMod val="75000"/>
                  <a:lumOff val="25000"/>
                </a:schemeClr>
              </a:solidFill>
              <a:latin typeface="+mn-lt"/>
              <a:ea typeface="+mn-ea"/>
              <a:cs typeface="+mn-ea"/>
              <a:sym typeface="+mn-lt"/>
            </a:endParaRPr>
          </a:p>
        </p:txBody>
      </p:sp>
      <p:sp>
        <p:nvSpPr>
          <p:cNvPr id="5" name="文本框 4"/>
          <p:cNvSpPr txBox="1"/>
          <p:nvPr/>
        </p:nvSpPr>
        <p:spPr>
          <a:xfrm>
            <a:off x="4388169" y="1893673"/>
            <a:ext cx="2225609" cy="484748"/>
          </a:xfrm>
          <a:prstGeom prst="rect">
            <a:avLst/>
          </a:prstGeom>
          <a:noFill/>
        </p:spPr>
        <p:txBody>
          <a:bodyPr wrap="none" lIns="68580" tIns="34290" rIns="68580" bIns="34290" rtlCol="0">
            <a:spAutoFit/>
          </a:bodyPr>
          <a:lstStyle/>
          <a:p>
            <a:r>
              <a:rPr lang="zh-CN" altLang="en-US" sz="2700" b="1"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在此输入文字</a:t>
            </a:r>
            <a:endParaRPr lang="zh-CN" altLang="en-US" sz="27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 name="文本框 6"/>
          <p:cNvSpPr txBox="1"/>
          <p:nvPr/>
        </p:nvSpPr>
        <p:spPr>
          <a:xfrm>
            <a:off x="4388169" y="2352498"/>
            <a:ext cx="3812510" cy="1680717"/>
          </a:xfrm>
          <a:prstGeom prst="rect">
            <a:avLst/>
          </a:prstGeom>
          <a:noFill/>
        </p:spPr>
        <p:txBody>
          <a:bodyPr wrap="square" lIns="68580" tIns="34290" rIns="68580" bIns="34290" rtlCol="0">
            <a:spAutoFit/>
          </a:bodyPr>
          <a:lstStyle>
            <a:defPPr>
              <a:defRPr lang="zh-CN"/>
            </a:defPPr>
            <a:lvl1pPr>
              <a:lnSpc>
                <a:spcPct val="110000"/>
              </a:lnSpc>
              <a:defRPr sz="1600">
                <a:solidFill>
                  <a:schemeClr val="tx1">
                    <a:lumMod val="65000"/>
                    <a:lumOff val="35000"/>
                  </a:schemeClr>
                </a:solidFill>
                <a:latin typeface="Calibri" panose="020F0502020204030204" pitchFamily="34" charset="0"/>
              </a:defRPr>
            </a:lvl1pPr>
          </a:lstStyle>
          <a:p>
            <a:r>
              <a:rPr lang="zh-CN" altLang="en-US" b="1" dirty="0">
                <a:solidFill>
                  <a:schemeClr val="tx1">
                    <a:lumMod val="75000"/>
                    <a:lumOff val="25000"/>
                  </a:schemeClr>
                </a:solidFill>
              </a:rPr>
              <a:t>在此输入文字在此输入文字在此输入文字在此输入文字在此输入文字在此输入</a:t>
            </a:r>
            <a:r>
              <a:rPr lang="zh-CN" altLang="en-US" b="1" dirty="0" smtClean="0">
                <a:solidFill>
                  <a:schemeClr val="tx1">
                    <a:lumMod val="75000"/>
                    <a:lumOff val="25000"/>
                  </a:schemeClr>
                </a:solidFill>
              </a:rPr>
              <a:t>文字在此</a:t>
            </a:r>
            <a:r>
              <a:rPr lang="zh-CN" altLang="en-US" b="1" dirty="0">
                <a:solidFill>
                  <a:schemeClr val="tx1">
                    <a:lumMod val="75000"/>
                    <a:lumOff val="25000"/>
                  </a:schemeClr>
                </a:solidFill>
              </a:rPr>
              <a:t>输入文字在此输入文字在此输入文字在此输入文字在此输入文字在此输入文字</a:t>
            </a:r>
          </a:p>
          <a:p>
            <a:endParaRPr lang="zh-CN" altLang="en-US" b="1" dirty="0">
              <a:solidFill>
                <a:schemeClr val="tx1">
                  <a:lumMod val="75000"/>
                  <a:lumOff val="25000"/>
                </a:schemeClr>
              </a:solidFill>
            </a:endParaRPr>
          </a:p>
        </p:txBody>
      </p:sp>
      <p:sp>
        <p:nvSpPr>
          <p:cNvPr id="9" name="Rectangle 13"/>
          <p:cNvSpPr/>
          <p:nvPr/>
        </p:nvSpPr>
        <p:spPr bwMode="auto">
          <a:xfrm>
            <a:off x="5016391" y="915566"/>
            <a:ext cx="3900488" cy="484748"/>
          </a:xfrm>
          <a:prstGeom prst="rect">
            <a:avLst/>
          </a:prstGeom>
        </p:spPr>
        <p:txBody>
          <a:bodyPr wrap="square" lIns="68580" tIns="34290" rIns="68580" bIns="34290">
            <a:spAutoFit/>
          </a:bodyPr>
          <a:lstStyle/>
          <a:p>
            <a:pPr>
              <a:defRPr/>
            </a:pPr>
            <a:r>
              <a:rPr lang="zh-CN" altLang="en-US" sz="2700" spc="-225" dirty="0">
                <a:solidFill>
                  <a:schemeClr val="tx1">
                    <a:lumMod val="75000"/>
                    <a:lumOff val="25000"/>
                  </a:schemeClr>
                </a:solidFill>
                <a:latin typeface="+mj-ea"/>
                <a:ea typeface="+mj-ea"/>
                <a:cs typeface="Open Sans" pitchFamily="34" charset="0"/>
              </a:rPr>
              <a:t>这里是页面标题文字</a:t>
            </a:r>
            <a:endParaRPr lang="id-ID" sz="2700" spc="-225" dirty="0">
              <a:solidFill>
                <a:schemeClr val="tx1">
                  <a:lumMod val="75000"/>
                  <a:lumOff val="25000"/>
                </a:schemeClr>
              </a:solidFill>
              <a:latin typeface="+mj-ea"/>
              <a:ea typeface="+mj-ea"/>
              <a:cs typeface="Open Sans" pitchFamily="34" charset="0"/>
            </a:endParaRPr>
          </a:p>
        </p:txBody>
      </p:sp>
      <p:sp>
        <p:nvSpPr>
          <p:cNvPr id="10" name="椭圆 9"/>
          <p:cNvSpPr/>
          <p:nvPr/>
        </p:nvSpPr>
        <p:spPr>
          <a:xfrm>
            <a:off x="323528" y="195486"/>
            <a:ext cx="648072" cy="64807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600" y="559404"/>
            <a:ext cx="8172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4" y="0"/>
            <a:ext cx="1890688" cy="704447"/>
          </a:xfrm>
          <a:prstGeom prst="rect">
            <a:avLst/>
          </a:prstGeom>
        </p:spPr>
      </p:pic>
    </p:spTree>
    <p:extLst>
      <p:ext uri="{BB962C8B-B14F-4D97-AF65-F5344CB8AC3E}">
        <p14:creationId xmlns:p14="http://schemas.microsoft.com/office/powerpoint/2010/main" val="371814267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37"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900" decel="100000" fill="hold"/>
                                        <p:tgtEl>
                                          <p:spTgt spid="12"/>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16" presetID="22" presetClass="entr" presetSubtype="8"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18" presetClass="entr" presetSubtype="1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trips(downLeft)">
                                      <p:cBhvr>
                                        <p:cTn id="27" dur="500"/>
                                        <p:tgtEl>
                                          <p:spTgt spid="8"/>
                                        </p:tgtEl>
                                      </p:cBhvr>
                                    </p:animEffect>
                                  </p:childTnLst>
                                </p:cTn>
                              </p:par>
                            </p:childTnLst>
                          </p:cTn>
                        </p:par>
                        <p:par>
                          <p:cTn id="28" fill="hold">
                            <p:stCondLst>
                              <p:cond delay="2000"/>
                            </p:stCondLst>
                            <p:childTnLst>
                              <p:par>
                                <p:cTn id="29" presetID="31" presetClass="entr" presetSubtype="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 calcmode="lin" valueType="num">
                                      <p:cBhvr>
                                        <p:cTn id="33" dur="500" fill="hold"/>
                                        <p:tgtEl>
                                          <p:spTgt spid="4"/>
                                        </p:tgtEl>
                                        <p:attrNameLst>
                                          <p:attrName>style.rotation</p:attrName>
                                        </p:attrNameLst>
                                      </p:cBhvr>
                                      <p:tavLst>
                                        <p:tav tm="0">
                                          <p:val>
                                            <p:fltVal val="90"/>
                                          </p:val>
                                        </p:tav>
                                        <p:tav tm="100000">
                                          <p:val>
                                            <p:fltVal val="0"/>
                                          </p:val>
                                        </p:tav>
                                      </p:tavLst>
                                    </p:anim>
                                    <p:animEffect transition="in" filter="fade">
                                      <p:cBhvr>
                                        <p:cTn id="34" dur="500"/>
                                        <p:tgtEl>
                                          <p:spTgt spid="4"/>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p:tgtEl>
                                          <p:spTgt spid="5"/>
                                        </p:tgtEl>
                                        <p:attrNameLst>
                                          <p:attrName>ppt_y</p:attrName>
                                        </p:attrNameLst>
                                      </p:cBhvr>
                                      <p:tavLst>
                                        <p:tav tm="0">
                                          <p:val>
                                            <p:strVal val="#ppt_y+#ppt_h*1.125000"/>
                                          </p:val>
                                        </p:tav>
                                        <p:tav tm="100000">
                                          <p:val>
                                            <p:strVal val="#ppt_y"/>
                                          </p:val>
                                        </p:tav>
                                      </p:tavLst>
                                    </p:anim>
                                    <p:animEffect transition="in" filter="wipe(up)">
                                      <p:cBhvr>
                                        <p:cTn id="39" dur="500"/>
                                        <p:tgtEl>
                                          <p:spTgt spid="5"/>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5" grpId="0"/>
      <p:bldP spid="7" grpId="0"/>
      <p:bldP spid="9" grpId="0"/>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59795624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15233035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15233035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40559" y="1203598"/>
            <a:ext cx="5976664" cy="309634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50800" dist="38100" dir="13500000" algn="br" rotWithShape="0">
                  <a:prstClr val="black">
                    <a:alpha val="40000"/>
                  </a:prstClr>
                </a:outerShdw>
              </a:effectLst>
            </a:endParaRPr>
          </a:p>
        </p:txBody>
      </p:sp>
      <p:grpSp>
        <p:nvGrpSpPr>
          <p:cNvPr id="7" name="组合 6"/>
          <p:cNvGrpSpPr/>
          <p:nvPr/>
        </p:nvGrpSpPr>
        <p:grpSpPr>
          <a:xfrm>
            <a:off x="4227720" y="702427"/>
            <a:ext cx="1002342" cy="1002342"/>
            <a:chOff x="4227720" y="702427"/>
            <a:chExt cx="1002342" cy="1002342"/>
          </a:xfrm>
        </p:grpSpPr>
        <p:sp>
          <p:nvSpPr>
            <p:cNvPr id="5" name="椭圆 4"/>
            <p:cNvSpPr/>
            <p:nvPr/>
          </p:nvSpPr>
          <p:spPr>
            <a:xfrm>
              <a:off x="4227720" y="702427"/>
              <a:ext cx="1002342" cy="100234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459707" y="834179"/>
              <a:ext cx="715888"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4</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3010" y="3786897"/>
            <a:ext cx="1558015" cy="580497"/>
          </a:xfrm>
          <a:prstGeom prst="rect">
            <a:avLst/>
          </a:prstGeom>
        </p:spPr>
      </p:pic>
      <p:sp>
        <p:nvSpPr>
          <p:cNvPr id="8" name="TextBox 7"/>
          <p:cNvSpPr txBox="1"/>
          <p:nvPr/>
        </p:nvSpPr>
        <p:spPr>
          <a:xfrm>
            <a:off x="3036703" y="2211710"/>
            <a:ext cx="3384376"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在此输入文字</a:t>
            </a:r>
            <a:endParaRPr lang="zh-CN" altLang="en-US" sz="4000" b="1" dirty="0">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0"/>
            <a:ext cx="1890688" cy="704447"/>
          </a:xfrm>
          <a:prstGeom prst="rect">
            <a:avLst/>
          </a:prstGeom>
        </p:spPr>
      </p:pic>
    </p:spTree>
    <p:extLst>
      <p:ext uri="{BB962C8B-B14F-4D97-AF65-F5344CB8AC3E}">
        <p14:creationId xmlns:p14="http://schemas.microsoft.com/office/powerpoint/2010/main" val="356920821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75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750" fill="hold"/>
                                        <p:tgtEl>
                                          <p:spTgt spid="7"/>
                                        </p:tgtEl>
                                        <p:attrNameLst>
                                          <p:attrName>ppt_w</p:attrName>
                                        </p:attrNameLst>
                                      </p:cBhvr>
                                      <p:tavLst>
                                        <p:tav tm="0">
                                          <p:val>
                                            <p:fltVal val="0"/>
                                          </p:val>
                                        </p:tav>
                                        <p:tav tm="100000">
                                          <p:val>
                                            <p:strVal val="#ppt_w"/>
                                          </p:val>
                                        </p:tav>
                                      </p:tavLst>
                                    </p:anim>
                                    <p:anim calcmode="lin" valueType="num">
                                      <p:cBhvr>
                                        <p:cTn id="11" dur="750" fill="hold"/>
                                        <p:tgtEl>
                                          <p:spTgt spid="7"/>
                                        </p:tgtEl>
                                        <p:attrNameLst>
                                          <p:attrName>ppt_h</p:attrName>
                                        </p:attrNameLst>
                                      </p:cBhvr>
                                      <p:tavLst>
                                        <p:tav tm="0">
                                          <p:val>
                                            <p:fltVal val="0"/>
                                          </p:val>
                                        </p:tav>
                                        <p:tav tm="100000">
                                          <p:val>
                                            <p:strVal val="#ppt_h"/>
                                          </p:val>
                                        </p:tav>
                                      </p:tavLst>
                                    </p:anim>
                                    <p:animEffect transition="in" filter="fade">
                                      <p:cBhvr>
                                        <p:cTn id="12" dur="750"/>
                                        <p:tgtEl>
                                          <p:spTgt spid="7"/>
                                        </p:tgtEl>
                                      </p:cBhvr>
                                    </p:animEffect>
                                  </p:childTnLst>
                                </p:cTn>
                              </p:par>
                              <p:par>
                                <p:cTn id="13" presetID="3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par>
                                <p:cTn id="19" presetID="1" presetClass="entr" presetSubtype="0" fill="hold" nodeType="withEffect">
                                  <p:stCondLst>
                                    <p:cond delay="0"/>
                                  </p:stCondLst>
                                  <p:childTnLst>
                                    <p:set>
                                      <p:cBhvr>
                                        <p:cTn id="20" dur="1" fill="hold">
                                          <p:stCondLst>
                                            <p:cond delay="9"/>
                                          </p:stCondLst>
                                        </p:cTn>
                                        <p:tgtEl>
                                          <p:spTgt spid="2"/>
                                        </p:tgtEl>
                                        <p:attrNameLst>
                                          <p:attrName>style.visibility</p:attrName>
                                        </p:attrNameLst>
                                      </p:cBhvr>
                                      <p:to>
                                        <p:strVal val="visible"/>
                                      </p:to>
                                    </p:set>
                                  </p:childTnLst>
                                </p:cTn>
                              </p:par>
                              <p:par>
                                <p:cTn id="21" presetID="37"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900" decel="100000" fill="hold"/>
                                        <p:tgtEl>
                                          <p:spTgt spid="9"/>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23528" y="195486"/>
            <a:ext cx="648072" cy="64807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971600" y="559404"/>
            <a:ext cx="8172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80312" y="0"/>
            <a:ext cx="1890688" cy="704447"/>
          </a:xfrm>
          <a:prstGeom prst="rect">
            <a:avLst/>
          </a:prstGeom>
        </p:spPr>
      </p:pic>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l="-1" r="28201"/>
          <a:stretch/>
        </p:blipFill>
        <p:spPr>
          <a:xfrm>
            <a:off x="971600" y="1355617"/>
            <a:ext cx="1708737" cy="1584176"/>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l="-1" r="28201"/>
          <a:stretch/>
        </p:blipFill>
        <p:spPr>
          <a:xfrm>
            <a:off x="971599" y="2931790"/>
            <a:ext cx="1708737" cy="1584176"/>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1" r="28201"/>
          <a:stretch/>
        </p:blipFill>
        <p:spPr>
          <a:xfrm>
            <a:off x="2644568" y="1347614"/>
            <a:ext cx="1708737" cy="1584176"/>
          </a:xfrm>
          <a:prstGeom prst="rect">
            <a:avLst/>
          </a:prstGeom>
        </p:spPr>
      </p:pic>
      <p:sp>
        <p:nvSpPr>
          <p:cNvPr id="11" name="矩形 10"/>
          <p:cNvSpPr/>
          <p:nvPr/>
        </p:nvSpPr>
        <p:spPr>
          <a:xfrm>
            <a:off x="2644568" y="2931790"/>
            <a:ext cx="6103896" cy="158417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2843808" y="3003798"/>
            <a:ext cx="2088232" cy="36933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添加文字</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4499992" y="1635646"/>
            <a:ext cx="4248472" cy="954107"/>
          </a:xfrm>
          <a:prstGeom prst="rect">
            <a:avLst/>
          </a:prstGeom>
          <a:noFill/>
        </p:spPr>
        <p:txBody>
          <a:bodyPr wrap="square" rtlCol="0">
            <a:spAutoFit/>
          </a:bodyPr>
          <a:lstStyle/>
          <a:p>
            <a:r>
              <a:rPr lang="zh-CN" altLang="en-US" sz="1400" dirty="0"/>
              <a:t>在此输入</a:t>
            </a:r>
            <a:r>
              <a:rPr lang="zh-CN" altLang="en-US" sz="1400" dirty="0" smtClean="0"/>
              <a:t>文字</a:t>
            </a:r>
            <a:r>
              <a:rPr lang="zh-CN" altLang="en-US" sz="1400" dirty="0"/>
              <a:t>在此输入</a:t>
            </a:r>
            <a:r>
              <a:rPr lang="zh-CN" altLang="en-US" sz="1400" dirty="0" smtClean="0"/>
              <a:t>文字在此</a:t>
            </a:r>
            <a:r>
              <a:rPr lang="zh-CN" altLang="en-US" sz="1400" dirty="0"/>
              <a:t>输入</a:t>
            </a:r>
            <a:r>
              <a:rPr lang="zh-CN" altLang="en-US" sz="1400" dirty="0" smtClean="0"/>
              <a:t>文字在此</a:t>
            </a:r>
            <a:r>
              <a:rPr lang="zh-CN" altLang="en-US" sz="1400" dirty="0"/>
              <a:t>输入</a:t>
            </a:r>
            <a:r>
              <a:rPr lang="zh-CN" altLang="en-US" sz="1400" dirty="0" smtClean="0"/>
              <a:t>文字在此</a:t>
            </a:r>
            <a:r>
              <a:rPr lang="zh-CN" altLang="en-US" sz="1400" dirty="0"/>
              <a:t>输入</a:t>
            </a:r>
            <a:r>
              <a:rPr lang="zh-CN" altLang="en-US" sz="1400" dirty="0" smtClean="0"/>
              <a:t>文字在此</a:t>
            </a:r>
            <a:r>
              <a:rPr lang="zh-CN" altLang="en-US" sz="1400" dirty="0"/>
              <a:t>输入</a:t>
            </a:r>
            <a:r>
              <a:rPr lang="zh-CN" altLang="en-US" sz="1400" dirty="0" smtClean="0"/>
              <a:t>文字左侧图片为示例图片，需要替换</a:t>
            </a:r>
            <a:endParaRPr lang="zh-CN" altLang="en-US" sz="1400" dirty="0"/>
          </a:p>
          <a:p>
            <a:endParaRPr lang="zh-CN" altLang="en-US" sz="1400" dirty="0"/>
          </a:p>
        </p:txBody>
      </p:sp>
      <p:sp>
        <p:nvSpPr>
          <p:cNvPr id="14" name="TextBox 13"/>
          <p:cNvSpPr txBox="1"/>
          <p:nvPr/>
        </p:nvSpPr>
        <p:spPr>
          <a:xfrm>
            <a:off x="4652400" y="1355617"/>
            <a:ext cx="2088232" cy="369332"/>
          </a:xfrm>
          <a:prstGeom prst="rect">
            <a:avLst/>
          </a:prstGeom>
          <a:noFill/>
        </p:spPr>
        <p:txBody>
          <a:bodyPr wrap="square" rtlCol="0">
            <a:spAutoFit/>
          </a:bodyPr>
          <a:lstStyle/>
          <a:p>
            <a:r>
              <a:rPr lang="zh-CN" altLang="en-US" b="1" dirty="0" smtClean="0">
                <a:latin typeface="微软雅黑" panose="020B0503020204020204" pitchFamily="34" charset="-122"/>
                <a:ea typeface="微软雅黑" panose="020B0503020204020204" pitchFamily="34" charset="-122"/>
              </a:rPr>
              <a:t>添加文字</a:t>
            </a:r>
            <a:endParaRPr lang="zh-CN" altLang="en-US" b="1" dirty="0">
              <a:latin typeface="微软雅黑" panose="020B0503020204020204" pitchFamily="34" charset="-122"/>
              <a:ea typeface="微软雅黑" panose="020B0503020204020204" pitchFamily="34" charset="-122"/>
            </a:endParaRPr>
          </a:p>
        </p:txBody>
      </p:sp>
      <p:sp>
        <p:nvSpPr>
          <p:cNvPr id="15" name="TextBox 14"/>
          <p:cNvSpPr txBox="1"/>
          <p:nvPr/>
        </p:nvSpPr>
        <p:spPr>
          <a:xfrm>
            <a:off x="2843808" y="3394721"/>
            <a:ext cx="5832648" cy="738664"/>
          </a:xfrm>
          <a:prstGeom prst="rect">
            <a:avLst/>
          </a:prstGeom>
          <a:noFill/>
        </p:spPr>
        <p:txBody>
          <a:bodyPr wrap="square" rtlCol="0">
            <a:spAutoFit/>
          </a:bodyPr>
          <a:lstStyle/>
          <a:p>
            <a:r>
              <a:rPr lang="zh-CN" altLang="en-US" sz="1400" dirty="0">
                <a:solidFill>
                  <a:schemeClr val="bg1"/>
                </a:solidFill>
              </a:rPr>
              <a:t>在此输入</a:t>
            </a:r>
            <a:r>
              <a:rPr lang="zh-CN" altLang="en-US" sz="1400" dirty="0" smtClean="0">
                <a:solidFill>
                  <a:schemeClr val="bg1"/>
                </a:solidFill>
              </a:rPr>
              <a:t>文字</a:t>
            </a:r>
            <a:r>
              <a:rPr lang="zh-CN" altLang="en-US" sz="1400" dirty="0">
                <a:solidFill>
                  <a:schemeClr val="bg1"/>
                </a:solidFill>
              </a:rPr>
              <a:t>在此输入</a:t>
            </a:r>
            <a:r>
              <a:rPr lang="zh-CN" altLang="en-US" sz="1400" dirty="0" smtClean="0">
                <a:solidFill>
                  <a:schemeClr val="bg1"/>
                </a:solidFill>
              </a:rPr>
              <a:t>文字在此</a:t>
            </a:r>
            <a:r>
              <a:rPr lang="zh-CN" altLang="en-US" sz="1400" dirty="0">
                <a:solidFill>
                  <a:schemeClr val="bg1"/>
                </a:solidFill>
              </a:rPr>
              <a:t>输入</a:t>
            </a:r>
            <a:r>
              <a:rPr lang="zh-CN" altLang="en-US" sz="1400" dirty="0" smtClean="0">
                <a:solidFill>
                  <a:schemeClr val="bg1"/>
                </a:solidFill>
              </a:rPr>
              <a:t>文字在此</a:t>
            </a:r>
            <a:r>
              <a:rPr lang="zh-CN" altLang="en-US" sz="1400" dirty="0">
                <a:solidFill>
                  <a:schemeClr val="bg1"/>
                </a:solidFill>
              </a:rPr>
              <a:t>输入</a:t>
            </a:r>
            <a:r>
              <a:rPr lang="zh-CN" altLang="en-US" sz="1400" dirty="0" smtClean="0">
                <a:solidFill>
                  <a:schemeClr val="bg1"/>
                </a:solidFill>
              </a:rPr>
              <a:t>文字在此</a:t>
            </a:r>
            <a:r>
              <a:rPr lang="zh-CN" altLang="en-US" sz="1400" dirty="0">
                <a:solidFill>
                  <a:schemeClr val="bg1"/>
                </a:solidFill>
              </a:rPr>
              <a:t>输入</a:t>
            </a:r>
            <a:r>
              <a:rPr lang="zh-CN" altLang="en-US" sz="1400" dirty="0" smtClean="0">
                <a:solidFill>
                  <a:schemeClr val="bg1"/>
                </a:solidFill>
              </a:rPr>
              <a:t>文字在此</a:t>
            </a:r>
            <a:r>
              <a:rPr lang="zh-CN" altLang="en-US" sz="1400" dirty="0">
                <a:solidFill>
                  <a:schemeClr val="bg1"/>
                </a:solidFill>
              </a:rPr>
              <a:t>输入文字</a:t>
            </a:r>
          </a:p>
          <a:p>
            <a:endParaRPr lang="zh-CN" altLang="en-US" sz="1400" dirty="0">
              <a:solidFill>
                <a:schemeClr val="bg1"/>
              </a:solidFill>
            </a:endParaRPr>
          </a:p>
        </p:txBody>
      </p:sp>
    </p:spTree>
    <p:extLst>
      <p:ext uri="{BB962C8B-B14F-4D97-AF65-F5344CB8AC3E}">
        <p14:creationId xmlns:p14="http://schemas.microsoft.com/office/powerpoint/2010/main" val="175038361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22" presetClass="entr" presetSubtype="8"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par>
                                <p:cTn id="13" presetID="37"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900" decel="100000" fill="hold"/>
                                        <p:tgtEl>
                                          <p:spTgt spid="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9" fill="hold">
                            <p:stCondLst>
                              <p:cond delay="1000"/>
                            </p:stCondLst>
                            <p:childTnLst>
                              <p:par>
                                <p:cTn id="20" presetID="3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400" decel="100000"/>
                                        <p:tgtEl>
                                          <p:spTgt spid="8"/>
                                        </p:tgtEl>
                                      </p:cBhvr>
                                    </p:animEffect>
                                    <p:anim calcmode="lin" valueType="num">
                                      <p:cBhvr>
                                        <p:cTn id="23" dur="400" decel="100000" fill="hold"/>
                                        <p:tgtEl>
                                          <p:spTgt spid="8"/>
                                        </p:tgtEl>
                                        <p:attrNameLst>
                                          <p:attrName>style.rotation</p:attrName>
                                        </p:attrNameLst>
                                      </p:cBhvr>
                                      <p:tavLst>
                                        <p:tav tm="0">
                                          <p:val>
                                            <p:fltVal val="-90"/>
                                          </p:val>
                                        </p:tav>
                                        <p:tav tm="100000">
                                          <p:val>
                                            <p:fltVal val="0"/>
                                          </p:val>
                                        </p:tav>
                                      </p:tavLst>
                                    </p:anim>
                                    <p:anim calcmode="lin" valueType="num">
                                      <p:cBhvr>
                                        <p:cTn id="24" dur="400" decel="100000" fill="hold"/>
                                        <p:tgtEl>
                                          <p:spTgt spid="8"/>
                                        </p:tgtEl>
                                        <p:attrNameLst>
                                          <p:attrName>ppt_x</p:attrName>
                                        </p:attrNameLst>
                                      </p:cBhvr>
                                      <p:tavLst>
                                        <p:tav tm="0">
                                          <p:val>
                                            <p:strVal val="#ppt_x+0.4"/>
                                          </p:val>
                                        </p:tav>
                                        <p:tav tm="100000">
                                          <p:val>
                                            <p:strVal val="#ppt_x-0.05"/>
                                          </p:val>
                                        </p:tav>
                                      </p:tavLst>
                                    </p:anim>
                                    <p:anim calcmode="lin" valueType="num">
                                      <p:cBhvr>
                                        <p:cTn id="25" dur="400" decel="100000" fill="hold"/>
                                        <p:tgtEl>
                                          <p:spTgt spid="8"/>
                                        </p:tgtEl>
                                        <p:attrNameLst>
                                          <p:attrName>ppt_y</p:attrName>
                                        </p:attrNameLst>
                                      </p:cBhvr>
                                      <p:tavLst>
                                        <p:tav tm="0">
                                          <p:val>
                                            <p:strVal val="#ppt_y-0.4"/>
                                          </p:val>
                                        </p:tav>
                                        <p:tav tm="100000">
                                          <p:val>
                                            <p:strVal val="#ppt_y+0.1"/>
                                          </p:val>
                                        </p:tav>
                                      </p:tavLst>
                                    </p:anim>
                                    <p:anim calcmode="lin" valueType="num">
                                      <p:cBhvr>
                                        <p:cTn id="26" dur="100" accel="100000" fill="hold">
                                          <p:stCondLst>
                                            <p:cond delay="400"/>
                                          </p:stCondLst>
                                        </p:cTn>
                                        <p:tgtEl>
                                          <p:spTgt spid="8"/>
                                        </p:tgtEl>
                                        <p:attrNameLst>
                                          <p:attrName>ppt_x</p:attrName>
                                        </p:attrNameLst>
                                      </p:cBhvr>
                                      <p:tavLst>
                                        <p:tav tm="0">
                                          <p:val>
                                            <p:strVal val="#ppt_x-0.05"/>
                                          </p:val>
                                        </p:tav>
                                        <p:tav tm="100000">
                                          <p:val>
                                            <p:strVal val="#ppt_x"/>
                                          </p:val>
                                        </p:tav>
                                      </p:tavLst>
                                    </p:anim>
                                    <p:anim calcmode="lin" valueType="num">
                                      <p:cBhvr>
                                        <p:cTn id="27" dur="100" accel="100000" fill="hold">
                                          <p:stCondLst>
                                            <p:cond delay="400"/>
                                          </p:stCondLst>
                                        </p:cTn>
                                        <p:tgtEl>
                                          <p:spTgt spid="8"/>
                                        </p:tgtEl>
                                        <p:attrNameLst>
                                          <p:attrName>ppt_y</p:attrName>
                                        </p:attrNameLst>
                                      </p:cBhvr>
                                      <p:tavLst>
                                        <p:tav tm="0">
                                          <p:val>
                                            <p:strVal val="#ppt_y+0.1"/>
                                          </p:val>
                                        </p:tav>
                                        <p:tav tm="100000">
                                          <p:val>
                                            <p:strVal val="#ppt_y"/>
                                          </p:val>
                                        </p:tav>
                                      </p:tavLst>
                                    </p:anim>
                                  </p:childTnLst>
                                </p:cTn>
                              </p:par>
                              <p:par>
                                <p:cTn id="28" presetID="30"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600" decel="100000"/>
                                        <p:tgtEl>
                                          <p:spTgt spid="10"/>
                                        </p:tgtEl>
                                      </p:cBhvr>
                                    </p:animEffect>
                                    <p:anim calcmode="lin" valueType="num">
                                      <p:cBhvr>
                                        <p:cTn id="31" dur="600" decel="100000" fill="hold"/>
                                        <p:tgtEl>
                                          <p:spTgt spid="10"/>
                                        </p:tgtEl>
                                        <p:attrNameLst>
                                          <p:attrName>style.rotation</p:attrName>
                                        </p:attrNameLst>
                                      </p:cBhvr>
                                      <p:tavLst>
                                        <p:tav tm="0">
                                          <p:val>
                                            <p:fltVal val="-90"/>
                                          </p:val>
                                        </p:tav>
                                        <p:tav tm="100000">
                                          <p:val>
                                            <p:fltVal val="0"/>
                                          </p:val>
                                        </p:tav>
                                      </p:tavLst>
                                    </p:anim>
                                    <p:anim calcmode="lin" valueType="num">
                                      <p:cBhvr>
                                        <p:cTn id="32" dur="600" decel="100000" fill="hold"/>
                                        <p:tgtEl>
                                          <p:spTgt spid="10"/>
                                        </p:tgtEl>
                                        <p:attrNameLst>
                                          <p:attrName>ppt_x</p:attrName>
                                        </p:attrNameLst>
                                      </p:cBhvr>
                                      <p:tavLst>
                                        <p:tav tm="0">
                                          <p:val>
                                            <p:strVal val="#ppt_x+0.4"/>
                                          </p:val>
                                        </p:tav>
                                        <p:tav tm="100000">
                                          <p:val>
                                            <p:strVal val="#ppt_x-0.05"/>
                                          </p:val>
                                        </p:tav>
                                      </p:tavLst>
                                    </p:anim>
                                    <p:anim calcmode="lin" valueType="num">
                                      <p:cBhvr>
                                        <p:cTn id="33" dur="600" decel="100000" fill="hold"/>
                                        <p:tgtEl>
                                          <p:spTgt spid="10"/>
                                        </p:tgtEl>
                                        <p:attrNameLst>
                                          <p:attrName>ppt_y</p:attrName>
                                        </p:attrNameLst>
                                      </p:cBhvr>
                                      <p:tavLst>
                                        <p:tav tm="0">
                                          <p:val>
                                            <p:strVal val="#ppt_y-0.4"/>
                                          </p:val>
                                        </p:tav>
                                        <p:tav tm="100000">
                                          <p:val>
                                            <p:strVal val="#ppt_y+0.1"/>
                                          </p:val>
                                        </p:tav>
                                      </p:tavLst>
                                    </p:anim>
                                    <p:anim calcmode="lin" valueType="num">
                                      <p:cBhvr>
                                        <p:cTn id="34" dur="150" accel="100000" fill="hold">
                                          <p:stCondLst>
                                            <p:cond delay="600"/>
                                          </p:stCondLst>
                                        </p:cTn>
                                        <p:tgtEl>
                                          <p:spTgt spid="10"/>
                                        </p:tgtEl>
                                        <p:attrNameLst>
                                          <p:attrName>ppt_x</p:attrName>
                                        </p:attrNameLst>
                                      </p:cBhvr>
                                      <p:tavLst>
                                        <p:tav tm="0">
                                          <p:val>
                                            <p:strVal val="#ppt_x-0.05"/>
                                          </p:val>
                                        </p:tav>
                                        <p:tav tm="100000">
                                          <p:val>
                                            <p:strVal val="#ppt_x"/>
                                          </p:val>
                                        </p:tav>
                                      </p:tavLst>
                                    </p:anim>
                                    <p:anim calcmode="lin" valueType="num">
                                      <p:cBhvr>
                                        <p:cTn id="35" dur="150" accel="100000" fill="hold">
                                          <p:stCondLst>
                                            <p:cond delay="600"/>
                                          </p:stCondLst>
                                        </p:cTn>
                                        <p:tgtEl>
                                          <p:spTgt spid="10"/>
                                        </p:tgtEl>
                                        <p:attrNameLst>
                                          <p:attrName>ppt_y</p:attrName>
                                        </p:attrNameLst>
                                      </p:cBhvr>
                                      <p:tavLst>
                                        <p:tav tm="0">
                                          <p:val>
                                            <p:strVal val="#ppt_y+0.1"/>
                                          </p:val>
                                        </p:tav>
                                        <p:tav tm="100000">
                                          <p:val>
                                            <p:strVal val="#ppt_y"/>
                                          </p:val>
                                        </p:tav>
                                      </p:tavLst>
                                    </p:anim>
                                  </p:childTnLst>
                                </p:cTn>
                              </p:par>
                              <p:par>
                                <p:cTn id="36" presetID="30" presetClass="entr" presetSubtype="0"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800" decel="100000"/>
                                        <p:tgtEl>
                                          <p:spTgt spid="9"/>
                                        </p:tgtEl>
                                      </p:cBhvr>
                                    </p:animEffect>
                                    <p:anim calcmode="lin" valueType="num">
                                      <p:cBhvr>
                                        <p:cTn id="39" dur="800" decel="100000" fill="hold"/>
                                        <p:tgtEl>
                                          <p:spTgt spid="9"/>
                                        </p:tgtEl>
                                        <p:attrNameLst>
                                          <p:attrName>style.rotation</p:attrName>
                                        </p:attrNameLst>
                                      </p:cBhvr>
                                      <p:tavLst>
                                        <p:tav tm="0">
                                          <p:val>
                                            <p:fltVal val="-90"/>
                                          </p:val>
                                        </p:tav>
                                        <p:tav tm="100000">
                                          <p:val>
                                            <p:fltVal val="0"/>
                                          </p:val>
                                        </p:tav>
                                      </p:tavLst>
                                    </p:anim>
                                    <p:anim calcmode="lin" valueType="num">
                                      <p:cBhvr>
                                        <p:cTn id="40" dur="800" decel="100000" fill="hold"/>
                                        <p:tgtEl>
                                          <p:spTgt spid="9"/>
                                        </p:tgtEl>
                                        <p:attrNameLst>
                                          <p:attrName>ppt_x</p:attrName>
                                        </p:attrNameLst>
                                      </p:cBhvr>
                                      <p:tavLst>
                                        <p:tav tm="0">
                                          <p:val>
                                            <p:strVal val="#ppt_x+0.4"/>
                                          </p:val>
                                        </p:tav>
                                        <p:tav tm="100000">
                                          <p:val>
                                            <p:strVal val="#ppt_x-0.05"/>
                                          </p:val>
                                        </p:tav>
                                      </p:tavLst>
                                    </p:anim>
                                    <p:anim calcmode="lin" valueType="num">
                                      <p:cBhvr>
                                        <p:cTn id="41" dur="800" decel="100000" fill="hold"/>
                                        <p:tgtEl>
                                          <p:spTgt spid="9"/>
                                        </p:tgtEl>
                                        <p:attrNameLst>
                                          <p:attrName>ppt_y</p:attrName>
                                        </p:attrNameLst>
                                      </p:cBhvr>
                                      <p:tavLst>
                                        <p:tav tm="0">
                                          <p:val>
                                            <p:strVal val="#ppt_y-0.4"/>
                                          </p:val>
                                        </p:tav>
                                        <p:tav tm="100000">
                                          <p:val>
                                            <p:strVal val="#ppt_y+0.1"/>
                                          </p:val>
                                        </p:tav>
                                      </p:tavLst>
                                    </p:anim>
                                    <p:anim calcmode="lin" valueType="num">
                                      <p:cBhvr>
                                        <p:cTn id="42"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43"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44" fill="hold">
                            <p:stCondLst>
                              <p:cond delay="2000"/>
                            </p:stCondLst>
                            <p:childTnLst>
                              <p:par>
                                <p:cTn id="45" presetID="55"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1000" fill="hold"/>
                                        <p:tgtEl>
                                          <p:spTgt spid="14"/>
                                        </p:tgtEl>
                                        <p:attrNameLst>
                                          <p:attrName>ppt_w</p:attrName>
                                        </p:attrNameLst>
                                      </p:cBhvr>
                                      <p:tavLst>
                                        <p:tav tm="0">
                                          <p:val>
                                            <p:strVal val="#ppt_w*0.70"/>
                                          </p:val>
                                        </p:tav>
                                        <p:tav tm="100000">
                                          <p:val>
                                            <p:strVal val="#ppt_w"/>
                                          </p:val>
                                        </p:tav>
                                      </p:tavLst>
                                    </p:anim>
                                    <p:anim calcmode="lin" valueType="num">
                                      <p:cBhvr>
                                        <p:cTn id="48" dur="1000" fill="hold"/>
                                        <p:tgtEl>
                                          <p:spTgt spid="14"/>
                                        </p:tgtEl>
                                        <p:attrNameLst>
                                          <p:attrName>ppt_h</p:attrName>
                                        </p:attrNameLst>
                                      </p:cBhvr>
                                      <p:tavLst>
                                        <p:tav tm="0">
                                          <p:val>
                                            <p:strVal val="#ppt_h"/>
                                          </p:val>
                                        </p:tav>
                                        <p:tav tm="100000">
                                          <p:val>
                                            <p:strVal val="#ppt_h"/>
                                          </p:val>
                                        </p:tav>
                                      </p:tavLst>
                                    </p:anim>
                                    <p:animEffect transition="in" filter="fade">
                                      <p:cBhvr>
                                        <p:cTn id="49" dur="1000"/>
                                        <p:tgtEl>
                                          <p:spTgt spid="14"/>
                                        </p:tgtEl>
                                      </p:cBhvr>
                                    </p:animEffect>
                                  </p:childTnLst>
                                </p:cTn>
                              </p:par>
                              <p:par>
                                <p:cTn id="50" presetID="41" presetClass="entr" presetSubtype="0" fill="hold" grpId="0" nodeType="withEffect">
                                  <p:stCondLst>
                                    <p:cond delay="0"/>
                                  </p:stCondLst>
                                  <p:iterate type="lt">
                                    <p:tmPct val="10000"/>
                                  </p:iterate>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3"/>
                                        </p:tgtEl>
                                        <p:attrNameLst>
                                          <p:attrName>ppt_y</p:attrName>
                                        </p:attrNameLst>
                                      </p:cBhvr>
                                      <p:tavLst>
                                        <p:tav tm="0">
                                          <p:val>
                                            <p:strVal val="#ppt_y"/>
                                          </p:val>
                                        </p:tav>
                                        <p:tav tm="100000">
                                          <p:val>
                                            <p:strVal val="#ppt_y"/>
                                          </p:val>
                                        </p:tav>
                                      </p:tavLst>
                                    </p:anim>
                                    <p:anim calcmode="lin" valueType="num">
                                      <p:cBhvr>
                                        <p:cTn id="5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3"/>
                                        </p:tgtEl>
                                      </p:cBhvr>
                                    </p:animEffect>
                                  </p:childTnLst>
                                </p:cTn>
                              </p:par>
                            </p:childTnLst>
                          </p:cTn>
                        </p:par>
                        <p:par>
                          <p:cTn id="57" fill="hold">
                            <p:stCondLst>
                              <p:cond delay="4950"/>
                            </p:stCondLst>
                            <p:childTnLst>
                              <p:par>
                                <p:cTn id="58" presetID="22" presetClass="entr" presetSubtype="8"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1000" fill="hold"/>
                                        <p:tgtEl>
                                          <p:spTgt spid="12"/>
                                        </p:tgtEl>
                                        <p:attrNameLst>
                                          <p:attrName>ppt_w</p:attrName>
                                        </p:attrNameLst>
                                      </p:cBhvr>
                                      <p:tavLst>
                                        <p:tav tm="0">
                                          <p:val>
                                            <p:strVal val="#ppt_w*0.70"/>
                                          </p:val>
                                        </p:tav>
                                        <p:tav tm="100000">
                                          <p:val>
                                            <p:strVal val="#ppt_w"/>
                                          </p:val>
                                        </p:tav>
                                      </p:tavLst>
                                    </p:anim>
                                    <p:anim calcmode="lin" valueType="num">
                                      <p:cBhvr>
                                        <p:cTn id="64" dur="1000" fill="hold"/>
                                        <p:tgtEl>
                                          <p:spTgt spid="12"/>
                                        </p:tgtEl>
                                        <p:attrNameLst>
                                          <p:attrName>ppt_h</p:attrName>
                                        </p:attrNameLst>
                                      </p:cBhvr>
                                      <p:tavLst>
                                        <p:tav tm="0">
                                          <p:val>
                                            <p:strVal val="#ppt_h"/>
                                          </p:val>
                                        </p:tav>
                                        <p:tav tm="100000">
                                          <p:val>
                                            <p:strVal val="#ppt_h"/>
                                          </p:val>
                                        </p:tav>
                                      </p:tavLst>
                                    </p:anim>
                                    <p:animEffect transition="in" filter="fade">
                                      <p:cBhvr>
                                        <p:cTn id="65" dur="1000"/>
                                        <p:tgtEl>
                                          <p:spTgt spid="12"/>
                                        </p:tgtEl>
                                      </p:cBhvr>
                                    </p:animEffect>
                                  </p:childTnLst>
                                </p:cTn>
                              </p:par>
                              <p:par>
                                <p:cTn id="66" presetID="41" presetClass="entr" presetSubtype="0" fill="hold" grpId="0" nodeType="withEffect">
                                  <p:stCondLst>
                                    <p:cond delay="0"/>
                                  </p:stCondLst>
                                  <p:iterate type="lt">
                                    <p:tmPct val="10000"/>
                                  </p:iterate>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15"/>
                                        </p:tgtEl>
                                        <p:attrNameLst>
                                          <p:attrName>ppt_y</p:attrName>
                                        </p:attrNameLst>
                                      </p:cBhvr>
                                      <p:tavLst>
                                        <p:tav tm="0">
                                          <p:val>
                                            <p:strVal val="#ppt_y"/>
                                          </p:val>
                                        </p:tav>
                                        <p:tav tm="100000">
                                          <p:val>
                                            <p:strVal val="#ppt_y"/>
                                          </p:val>
                                        </p:tav>
                                      </p:tavLst>
                                    </p:anim>
                                    <p:anim calcmode="lin" valueType="num">
                                      <p:cBhvr>
                                        <p:cTn id="70"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p:bldP spid="13" grpId="0"/>
      <p:bldP spid="14"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698938"/>
            <a:ext cx="9144000" cy="3807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2203" y="698938"/>
            <a:ext cx="5232294" cy="3807500"/>
          </a:xfrm>
          <a:prstGeom prst="rect">
            <a:avLst/>
          </a:prstGeom>
        </p:spPr>
      </p:pic>
      <p:sp>
        <p:nvSpPr>
          <p:cNvPr id="8" name="标题 1"/>
          <p:cNvSpPr txBox="1">
            <a:spLocks/>
          </p:cNvSpPr>
          <p:nvPr/>
        </p:nvSpPr>
        <p:spPr>
          <a:xfrm>
            <a:off x="827584" y="1203598"/>
            <a:ext cx="5119733" cy="810551"/>
          </a:xfrm>
          <a:prstGeom prst="rect">
            <a:avLst/>
          </a:prstGeom>
          <a:noFill/>
        </p:spPr>
        <p:txBody>
          <a:bodyPr lIns="68580" tIns="34290" rIns="68580" bIns="3429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b="1" dirty="0">
                <a:solidFill>
                  <a:schemeClr val="bg1"/>
                </a:solidFill>
                <a:latin typeface="微软雅黑" panose="020B0503020204020204" pitchFamily="34" charset="-122"/>
                <a:ea typeface="微软雅黑" panose="020B0503020204020204" pitchFamily="34" charset="-122"/>
              </a:rPr>
              <a:t>单机此处输入标题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899592" y="2283718"/>
            <a:ext cx="3672408" cy="2308324"/>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此处添加文字</a:t>
            </a:r>
            <a:r>
              <a:rPr lang="zh-CN" altLang="en-US" dirty="0">
                <a:solidFill>
                  <a:schemeClr val="bg1"/>
                </a:solidFill>
                <a:latin typeface="微软雅黑" panose="020B0503020204020204" pitchFamily="34" charset="-122"/>
                <a:ea typeface="微软雅黑" panose="020B0503020204020204" pitchFamily="34" charset="-122"/>
              </a:rPr>
              <a:t>此处添加</a:t>
            </a:r>
            <a:r>
              <a:rPr lang="zh-CN" altLang="en-US" dirty="0" smtClean="0">
                <a:solidFill>
                  <a:schemeClr val="bg1"/>
                </a:solidFill>
                <a:latin typeface="微软雅黑" panose="020B0503020204020204" pitchFamily="34" charset="-122"/>
                <a:ea typeface="微软雅黑" panose="020B0503020204020204" pitchFamily="34" charset="-122"/>
              </a:rPr>
              <a:t>文字</a:t>
            </a:r>
            <a:r>
              <a:rPr lang="zh-CN" altLang="en-US" dirty="0">
                <a:solidFill>
                  <a:schemeClr val="bg1"/>
                </a:solidFill>
                <a:latin typeface="微软雅黑" panose="020B0503020204020204" pitchFamily="34" charset="-122"/>
                <a:ea typeface="微软雅黑" panose="020B0503020204020204" pitchFamily="34" charset="-122"/>
              </a:rPr>
              <a:t>此处添加</a:t>
            </a:r>
            <a:r>
              <a:rPr lang="zh-CN" altLang="en-US" dirty="0" smtClean="0">
                <a:solidFill>
                  <a:schemeClr val="bg1"/>
                </a:solidFill>
                <a:latin typeface="微软雅黑" panose="020B0503020204020204" pitchFamily="34" charset="-122"/>
                <a:ea typeface="微软雅黑" panose="020B0503020204020204" pitchFamily="34" charset="-122"/>
              </a:rPr>
              <a:t>文字</a:t>
            </a:r>
            <a:r>
              <a:rPr lang="zh-CN" altLang="en-US" dirty="0">
                <a:solidFill>
                  <a:schemeClr val="bg1"/>
                </a:solidFill>
                <a:latin typeface="微软雅黑" panose="020B0503020204020204" pitchFamily="34" charset="-122"/>
                <a:ea typeface="微软雅黑" panose="020B0503020204020204" pitchFamily="34" charset="-122"/>
              </a:rPr>
              <a:t>此处添加</a:t>
            </a:r>
            <a:r>
              <a:rPr lang="zh-CN" altLang="en-US" dirty="0" smtClean="0">
                <a:solidFill>
                  <a:schemeClr val="bg1"/>
                </a:solidFill>
                <a:latin typeface="微软雅黑" panose="020B0503020204020204" pitchFamily="34" charset="-122"/>
                <a:ea typeface="微软雅黑" panose="020B0503020204020204" pitchFamily="34" charset="-122"/>
              </a:rPr>
              <a:t>文字</a:t>
            </a:r>
            <a:r>
              <a:rPr lang="zh-CN" altLang="en-US" dirty="0">
                <a:solidFill>
                  <a:schemeClr val="bg1"/>
                </a:solidFill>
                <a:latin typeface="微软雅黑" panose="020B0503020204020204" pitchFamily="34" charset="-122"/>
                <a:ea typeface="微软雅黑" panose="020B0503020204020204" pitchFamily="34" charset="-122"/>
              </a:rPr>
              <a:t>此处添加文字</a:t>
            </a:r>
          </a:p>
          <a:p>
            <a:r>
              <a:rPr lang="zh-CN" altLang="en-US" dirty="0">
                <a:solidFill>
                  <a:schemeClr val="bg1"/>
                </a:solidFill>
                <a:latin typeface="微软雅黑" panose="020B0503020204020204" pitchFamily="34" charset="-122"/>
                <a:ea typeface="微软雅黑" panose="020B0503020204020204" pitchFamily="34" charset="-122"/>
              </a:rPr>
              <a:t>此处添加</a:t>
            </a:r>
            <a:r>
              <a:rPr lang="zh-CN" altLang="en-US" dirty="0" smtClean="0">
                <a:solidFill>
                  <a:schemeClr val="bg1"/>
                </a:solidFill>
                <a:latin typeface="微软雅黑" panose="020B0503020204020204" pitchFamily="34" charset="-122"/>
                <a:ea typeface="微软雅黑" panose="020B0503020204020204" pitchFamily="34" charset="-122"/>
              </a:rPr>
              <a:t>文字此处</a:t>
            </a:r>
            <a:r>
              <a:rPr lang="zh-CN" altLang="en-US" dirty="0">
                <a:solidFill>
                  <a:schemeClr val="bg1"/>
                </a:solidFill>
                <a:latin typeface="微软雅黑" panose="020B0503020204020204" pitchFamily="34" charset="-122"/>
                <a:ea typeface="微软雅黑" panose="020B0503020204020204" pitchFamily="34" charset="-122"/>
              </a:rPr>
              <a:t>添加</a:t>
            </a:r>
            <a:r>
              <a:rPr lang="zh-CN" altLang="en-US" dirty="0" smtClean="0">
                <a:solidFill>
                  <a:schemeClr val="bg1"/>
                </a:solidFill>
                <a:latin typeface="微软雅黑" panose="020B0503020204020204" pitchFamily="34" charset="-122"/>
                <a:ea typeface="微软雅黑" panose="020B0503020204020204" pitchFamily="34" charset="-122"/>
              </a:rPr>
              <a:t>文字</a:t>
            </a:r>
            <a:r>
              <a:rPr lang="zh-CN" altLang="en-US" dirty="0">
                <a:solidFill>
                  <a:schemeClr val="bg1"/>
                </a:solidFill>
                <a:latin typeface="微软雅黑" panose="020B0503020204020204" pitchFamily="34" charset="-122"/>
                <a:ea typeface="微软雅黑" panose="020B0503020204020204" pitchFamily="34" charset="-122"/>
              </a:rPr>
              <a:t>此处添加文字</a:t>
            </a:r>
          </a:p>
          <a:p>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312" y="0"/>
            <a:ext cx="1890688" cy="704447"/>
          </a:xfrm>
          <a:prstGeom prst="rect">
            <a:avLst/>
          </a:prstGeom>
        </p:spPr>
      </p:pic>
    </p:spTree>
    <p:extLst>
      <p:ext uri="{BB962C8B-B14F-4D97-AF65-F5344CB8AC3E}">
        <p14:creationId xmlns:p14="http://schemas.microsoft.com/office/powerpoint/2010/main" val="218893338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0-#ppt_w/2"/>
                                          </p:val>
                                        </p:tav>
                                        <p:tav tm="100000">
                                          <p:val>
                                            <p:strVal val="#ppt_x"/>
                                          </p:val>
                                        </p:tav>
                                      </p:tavLst>
                                    </p:anim>
                                    <p:anim calcmode="lin" valueType="num">
                                      <p:cBhvr additive="base">
                                        <p:cTn id="15" dur="500" fill="hold"/>
                                        <p:tgtEl>
                                          <p:spTgt spid="8"/>
                                        </p:tgtEl>
                                        <p:attrNameLst>
                                          <p:attrName>ppt_y</p:attrName>
                                        </p:attrNameLst>
                                      </p:cBhvr>
                                      <p:tavLst>
                                        <p:tav tm="0">
                                          <p:val>
                                            <p:strVal val="#ppt_y"/>
                                          </p:val>
                                        </p:tav>
                                        <p:tav tm="100000">
                                          <p:val>
                                            <p:strVal val="#ppt_y"/>
                                          </p:val>
                                        </p:tav>
                                      </p:tavLst>
                                    </p:anim>
                                  </p:childTnLst>
                                </p:cTn>
                              </p:par>
                              <p:par>
                                <p:cTn id="16" presetID="22" presetClass="entr" presetSubtype="8"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par>
                                <p:cTn id="19" presetID="37"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900" decel="100000" fill="hold"/>
                                        <p:tgtEl>
                                          <p:spTgt spid="11"/>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401801784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40559" y="1203598"/>
            <a:ext cx="5976664" cy="309634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50800" dist="38100" dir="13500000" algn="br" rotWithShape="0">
                  <a:prstClr val="black">
                    <a:alpha val="40000"/>
                  </a:prstClr>
                </a:outerShdw>
              </a:effectLst>
            </a:endParaRPr>
          </a:p>
        </p:txBody>
      </p:sp>
      <p:grpSp>
        <p:nvGrpSpPr>
          <p:cNvPr id="7" name="组合 6"/>
          <p:cNvGrpSpPr/>
          <p:nvPr/>
        </p:nvGrpSpPr>
        <p:grpSpPr>
          <a:xfrm>
            <a:off x="4227720" y="702427"/>
            <a:ext cx="1002342" cy="1002342"/>
            <a:chOff x="4227720" y="702427"/>
            <a:chExt cx="1002342" cy="1002342"/>
          </a:xfrm>
        </p:grpSpPr>
        <p:sp>
          <p:nvSpPr>
            <p:cNvPr id="5" name="椭圆 4"/>
            <p:cNvSpPr/>
            <p:nvPr/>
          </p:nvSpPr>
          <p:spPr>
            <a:xfrm>
              <a:off x="4227720" y="702427"/>
              <a:ext cx="1002342" cy="100234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4459707" y="834179"/>
              <a:ext cx="715888" cy="769441"/>
            </a:xfrm>
            <a:prstGeom prst="rect">
              <a:avLst/>
            </a:prstGeom>
            <a:noFill/>
          </p:spPr>
          <p:txBody>
            <a:bodyPr wrap="squar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1</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3010" y="3786897"/>
            <a:ext cx="1558015" cy="580497"/>
          </a:xfrm>
          <a:prstGeom prst="rect">
            <a:avLst/>
          </a:prstGeom>
        </p:spPr>
      </p:pic>
      <p:sp>
        <p:nvSpPr>
          <p:cNvPr id="8" name="TextBox 7"/>
          <p:cNvSpPr txBox="1"/>
          <p:nvPr/>
        </p:nvSpPr>
        <p:spPr>
          <a:xfrm>
            <a:off x="3036703" y="2211710"/>
            <a:ext cx="3384376" cy="707886"/>
          </a:xfrm>
          <a:prstGeom prst="rect">
            <a:avLst/>
          </a:prstGeom>
          <a:noFill/>
        </p:spPr>
        <p:txBody>
          <a:bodyPr wrap="square" rtlCol="0">
            <a:spAutoFit/>
          </a:bodyPr>
          <a:lstStyle/>
          <a:p>
            <a:r>
              <a:rPr lang="zh-CN" altLang="en-US" sz="4000" b="1" dirty="0" smtClean="0">
                <a:latin typeface="微软雅黑" panose="020B0503020204020204" pitchFamily="34" charset="-122"/>
                <a:ea typeface="微软雅黑" panose="020B0503020204020204" pitchFamily="34" charset="-122"/>
              </a:rPr>
              <a:t>在此输入文字</a:t>
            </a:r>
            <a:endParaRPr lang="zh-CN" altLang="en-US" sz="4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2273006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75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750" fill="hold"/>
                                        <p:tgtEl>
                                          <p:spTgt spid="7"/>
                                        </p:tgtEl>
                                        <p:attrNameLst>
                                          <p:attrName>ppt_w</p:attrName>
                                        </p:attrNameLst>
                                      </p:cBhvr>
                                      <p:tavLst>
                                        <p:tav tm="0">
                                          <p:val>
                                            <p:fltVal val="0"/>
                                          </p:val>
                                        </p:tav>
                                        <p:tav tm="100000">
                                          <p:val>
                                            <p:strVal val="#ppt_w"/>
                                          </p:val>
                                        </p:tav>
                                      </p:tavLst>
                                    </p:anim>
                                    <p:anim calcmode="lin" valueType="num">
                                      <p:cBhvr>
                                        <p:cTn id="11" dur="750" fill="hold"/>
                                        <p:tgtEl>
                                          <p:spTgt spid="7"/>
                                        </p:tgtEl>
                                        <p:attrNameLst>
                                          <p:attrName>ppt_h</p:attrName>
                                        </p:attrNameLst>
                                      </p:cBhvr>
                                      <p:tavLst>
                                        <p:tav tm="0">
                                          <p:val>
                                            <p:fltVal val="0"/>
                                          </p:val>
                                        </p:tav>
                                        <p:tav tm="100000">
                                          <p:val>
                                            <p:strVal val="#ppt_h"/>
                                          </p:val>
                                        </p:tav>
                                      </p:tavLst>
                                    </p:anim>
                                    <p:animEffect transition="in" filter="fade">
                                      <p:cBhvr>
                                        <p:cTn id="12" dur="750"/>
                                        <p:tgtEl>
                                          <p:spTgt spid="7"/>
                                        </p:tgtEl>
                                      </p:cBhvr>
                                    </p:animEffect>
                                  </p:childTnLst>
                                </p:cTn>
                              </p:par>
                              <p:par>
                                <p:cTn id="13" presetID="3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par>
                                <p:cTn id="19" presetID="1" presetClass="entr" presetSubtype="0" fill="hold" nodeType="withEffect">
                                  <p:stCondLst>
                                    <p:cond delay="0"/>
                                  </p:stCondLst>
                                  <p:childTnLst>
                                    <p:set>
                                      <p:cBhvr>
                                        <p:cTn id="20" dur="1" fill="hold">
                                          <p:stCondLst>
                                            <p:cond delay="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15233035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15233035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18440" y="932736"/>
            <a:ext cx="5125560" cy="3278028"/>
          </a:xfrm>
          <a:prstGeom prst="rect">
            <a:avLst/>
          </a:prstGeom>
        </p:spPr>
      </p:pic>
      <p:sp>
        <p:nvSpPr>
          <p:cNvPr id="3" name="矩形 2"/>
          <p:cNvSpPr/>
          <p:nvPr/>
        </p:nvSpPr>
        <p:spPr>
          <a:xfrm>
            <a:off x="0" y="0"/>
            <a:ext cx="4572000" cy="5143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4" name="直接连接符 3"/>
          <p:cNvCxnSpPr/>
          <p:nvPr/>
        </p:nvCxnSpPr>
        <p:spPr>
          <a:xfrm>
            <a:off x="4572000" y="-607695"/>
            <a:ext cx="0" cy="607695"/>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14"/>
          <p:cNvSpPr txBox="1"/>
          <p:nvPr/>
        </p:nvSpPr>
        <p:spPr>
          <a:xfrm>
            <a:off x="1370251" y="1657933"/>
            <a:ext cx="2778401" cy="1405769"/>
          </a:xfrm>
          <a:prstGeom prst="rect">
            <a:avLst/>
          </a:prstGeom>
          <a:noFill/>
          <a:ln>
            <a:noFill/>
          </a:ln>
          <a:effectLst/>
        </p:spPr>
        <p:txBody>
          <a:bodyPr lIns="0" tIns="0" rIns="0" bIns="0"/>
          <a:lstStyle>
            <a:defPPr>
              <a:defRPr lang="zh-CN"/>
            </a:defPPr>
            <a:lvl1pPr algn="just" defTabSz="647700">
              <a:lnSpc>
                <a:spcPct val="120000"/>
              </a:lnSpc>
              <a:spcBef>
                <a:spcPts val="850"/>
              </a:spcBef>
              <a:defRPr sz="900">
                <a:solidFill>
                  <a:schemeClr val="tx1">
                    <a:lumMod val="65000"/>
                    <a:lumOff val="35000"/>
                  </a:schemeClr>
                </a:solidFill>
                <a:latin typeface="Lato" charset="0"/>
                <a:ea typeface="MS PGothic" panose="020B0600070205080204" pitchFamily="34" charset="-128"/>
              </a:defRPr>
            </a:lvl1pPr>
            <a:lvl2pPr marL="742950" indent="-285750" defTabSz="647700" eaLnBrk="0">
              <a:defRPr sz="5800">
                <a:solidFill>
                  <a:srgbClr val="000000"/>
                </a:solidFill>
                <a:latin typeface="Gill Sans" pitchFamily="3" charset="0"/>
                <a:ea typeface="MS PGothic" panose="020B0600070205080204" pitchFamily="34" charset="-128"/>
              </a:defRPr>
            </a:lvl2pPr>
            <a:lvl3pPr marL="1143000" indent="-228600" defTabSz="647700" eaLnBrk="0">
              <a:defRPr sz="5800">
                <a:solidFill>
                  <a:srgbClr val="000000"/>
                </a:solidFill>
                <a:latin typeface="Gill Sans" pitchFamily="3" charset="0"/>
                <a:ea typeface="MS PGothic" panose="020B0600070205080204" pitchFamily="34" charset="-128"/>
              </a:defRPr>
            </a:lvl3pPr>
            <a:lvl4pPr marL="1600200" indent="-228600" defTabSz="647700" eaLnBrk="0">
              <a:defRPr sz="5800">
                <a:solidFill>
                  <a:srgbClr val="000000"/>
                </a:solidFill>
                <a:latin typeface="Gill Sans" pitchFamily="3" charset="0"/>
                <a:ea typeface="MS PGothic" panose="020B0600070205080204" pitchFamily="34" charset="-128"/>
              </a:defRPr>
            </a:lvl4pPr>
            <a:lvl5pPr marL="2057400" indent="-228600" defTabSz="647700" eaLnBrk="0">
              <a:defRPr sz="5800">
                <a:solidFill>
                  <a:srgbClr val="000000"/>
                </a:solidFill>
                <a:latin typeface="Gill Sans" pitchFamily="3" charset="0"/>
                <a:ea typeface="MS PGothic" panose="020B0600070205080204" pitchFamily="34" charset="-128"/>
              </a:defRPr>
            </a:lvl5pPr>
            <a:lvl6pPr marL="2514600" indent="-228600" algn="ctr" defTabSz="647700" eaLnBrk="0" fontAlgn="base" hangingPunct="0">
              <a:spcBef>
                <a:spcPct val="0"/>
              </a:spcBef>
              <a:spcAft>
                <a:spcPct val="0"/>
              </a:spcAft>
              <a:defRPr sz="5800">
                <a:solidFill>
                  <a:srgbClr val="000000"/>
                </a:solidFill>
                <a:latin typeface="Gill Sans" pitchFamily="3" charset="0"/>
                <a:ea typeface="MS PGothic" panose="020B0600070205080204" pitchFamily="34" charset="-128"/>
              </a:defRPr>
            </a:lvl6pPr>
            <a:lvl7pPr marL="2971800" indent="-228600" algn="ctr" defTabSz="647700" eaLnBrk="0" fontAlgn="base" hangingPunct="0">
              <a:spcBef>
                <a:spcPct val="0"/>
              </a:spcBef>
              <a:spcAft>
                <a:spcPct val="0"/>
              </a:spcAft>
              <a:defRPr sz="5800">
                <a:solidFill>
                  <a:srgbClr val="000000"/>
                </a:solidFill>
                <a:latin typeface="Gill Sans" pitchFamily="3" charset="0"/>
                <a:ea typeface="MS PGothic" panose="020B0600070205080204" pitchFamily="34" charset="-128"/>
              </a:defRPr>
            </a:lvl7pPr>
            <a:lvl8pPr marL="3429000" indent="-228600" algn="ctr" defTabSz="647700" eaLnBrk="0" fontAlgn="base" hangingPunct="0">
              <a:spcBef>
                <a:spcPct val="0"/>
              </a:spcBef>
              <a:spcAft>
                <a:spcPct val="0"/>
              </a:spcAft>
              <a:defRPr sz="5800">
                <a:solidFill>
                  <a:srgbClr val="000000"/>
                </a:solidFill>
                <a:latin typeface="Gill Sans" pitchFamily="3" charset="0"/>
                <a:ea typeface="MS PGothic" panose="020B0600070205080204" pitchFamily="34" charset="-128"/>
              </a:defRPr>
            </a:lvl8pPr>
            <a:lvl9pPr marL="3886200" indent="-228600" algn="ctr" defTabSz="647700" eaLnBrk="0" fontAlgn="base" hangingPunct="0">
              <a:spcBef>
                <a:spcPct val="0"/>
              </a:spcBef>
              <a:spcAft>
                <a:spcPct val="0"/>
              </a:spcAft>
              <a:defRPr sz="5800">
                <a:solidFill>
                  <a:srgbClr val="000000"/>
                </a:solidFill>
                <a:latin typeface="Gill Sans" pitchFamily="3" charset="0"/>
                <a:ea typeface="MS PGothic" panose="020B0600070205080204" pitchFamily="34" charset="-128"/>
              </a:defRPr>
            </a:lvl9pPr>
          </a:lstStyle>
          <a:p>
            <a:r>
              <a:rPr lang="zh-CN" altLang="en-US" sz="1500" dirty="0">
                <a:solidFill>
                  <a:schemeClr val="bg1"/>
                </a:solidFill>
              </a:rPr>
              <a:t>在此输入文字在此输入文字</a:t>
            </a:r>
            <a:endParaRPr lang="en-US" altLang="zh-CN" sz="1500" dirty="0">
              <a:solidFill>
                <a:schemeClr val="bg1"/>
              </a:solidFill>
            </a:endParaRPr>
          </a:p>
          <a:p>
            <a:r>
              <a:rPr lang="zh-CN" altLang="en-US" sz="1500" dirty="0">
                <a:solidFill>
                  <a:schemeClr val="bg1"/>
                </a:solidFill>
              </a:rPr>
              <a:t>在此输入文字</a:t>
            </a:r>
            <a:endParaRPr lang="en-US" altLang="zh-CN" sz="1500" dirty="0">
              <a:solidFill>
                <a:schemeClr val="bg1"/>
              </a:solidFill>
            </a:endParaRPr>
          </a:p>
          <a:p>
            <a:r>
              <a:rPr lang="zh-CN" altLang="en-US" sz="1500" dirty="0">
                <a:solidFill>
                  <a:schemeClr val="bg1"/>
                </a:solidFill>
              </a:rPr>
              <a:t>在此输入文字</a:t>
            </a:r>
            <a:endParaRPr lang="en-US" altLang="zh-CN" sz="1500" dirty="0">
              <a:solidFill>
                <a:schemeClr val="bg1"/>
              </a:solidFill>
            </a:endParaRPr>
          </a:p>
          <a:p>
            <a:r>
              <a:rPr lang="zh-CN" altLang="en-US" sz="1500" dirty="0">
                <a:solidFill>
                  <a:schemeClr val="bg1"/>
                </a:solidFill>
              </a:rPr>
              <a:t>在此输入文字</a:t>
            </a:r>
            <a:endParaRPr lang="en-US" altLang="zh-CN" sz="1500" dirty="0">
              <a:solidFill>
                <a:schemeClr val="bg1"/>
              </a:solidFill>
            </a:endParaRPr>
          </a:p>
          <a:p>
            <a:r>
              <a:rPr lang="zh-CN" altLang="en-US" sz="1500" dirty="0">
                <a:solidFill>
                  <a:schemeClr val="bg1"/>
                </a:solidFill>
              </a:rPr>
              <a:t>在此输入文字</a:t>
            </a:r>
            <a:endParaRPr lang="en-US" altLang="zh-CN" sz="1500" dirty="0">
              <a:solidFill>
                <a:schemeClr val="bg1"/>
              </a:solidFill>
            </a:endParaRPr>
          </a:p>
          <a:p>
            <a:endParaRPr lang="en-US" altLang="zh-CN" sz="1500" dirty="0">
              <a:solidFill>
                <a:schemeClr val="bg1"/>
              </a:solidFill>
            </a:endParaRPr>
          </a:p>
        </p:txBody>
      </p:sp>
      <p:sp>
        <p:nvSpPr>
          <p:cNvPr id="6" name="文本框 5"/>
          <p:cNvSpPr txBox="1"/>
          <p:nvPr/>
        </p:nvSpPr>
        <p:spPr>
          <a:xfrm>
            <a:off x="1265476" y="1027408"/>
            <a:ext cx="342762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defPPr>
              <a:defRPr lang="zh-CN"/>
            </a:defPPr>
            <a:lvl1pPr algn="ctr" eaLnBrk="1" hangingPunct="1">
              <a:defRPr sz="3200" b="1">
                <a:solidFill>
                  <a:schemeClr val="tx1">
                    <a:lumMod val="75000"/>
                    <a:lumOff val="25000"/>
                  </a:schemeClr>
                </a:solidFill>
                <a:latin typeface="Agency FB" panose="020B0503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l"/>
            <a:r>
              <a:rPr lang="zh-CN" altLang="en-US" sz="2700" b="0" dirty="0">
                <a:solidFill>
                  <a:schemeClr val="bg1"/>
                </a:solidFill>
                <a:latin typeface="+mn-ea"/>
              </a:rPr>
              <a:t>在此输入文字</a:t>
            </a:r>
          </a:p>
        </p:txBody>
      </p:sp>
      <p:sp>
        <p:nvSpPr>
          <p:cNvPr id="7" name="矩形 29"/>
          <p:cNvSpPr>
            <a:spLocks noChangeArrowheads="1"/>
          </p:cNvSpPr>
          <p:nvPr/>
        </p:nvSpPr>
        <p:spPr bwMode="auto">
          <a:xfrm>
            <a:off x="809678" y="3637295"/>
            <a:ext cx="1256445" cy="1052729"/>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tx1">
                  <a:lumMod val="75000"/>
                  <a:lumOff val="25000"/>
                </a:schemeClr>
              </a:solidFill>
              <a:latin typeface="+mn-lt"/>
              <a:ea typeface="+mn-ea"/>
              <a:cs typeface="+mn-ea"/>
              <a:sym typeface="+mn-lt"/>
            </a:endParaRP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80312" y="0"/>
            <a:ext cx="1890688" cy="704447"/>
          </a:xfrm>
          <a:prstGeom prst="rect">
            <a:avLst/>
          </a:prstGeom>
        </p:spPr>
      </p:pic>
    </p:spTree>
    <p:extLst>
      <p:ext uri="{BB962C8B-B14F-4D97-AF65-F5344CB8AC3E}">
        <p14:creationId xmlns:p14="http://schemas.microsoft.com/office/powerpoint/2010/main" val="231820052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6"/>
                                        </p:tgtEl>
                                        <p:attrNameLst>
                                          <p:attrName>ppt_y</p:attrName>
                                        </p:attrNameLst>
                                      </p:cBhvr>
                                      <p:tavLst>
                                        <p:tav tm="0">
                                          <p:val>
                                            <p:strVal val="#ppt_y"/>
                                          </p:val>
                                        </p:tav>
                                        <p:tav tm="100000">
                                          <p:val>
                                            <p:strVal val="#ppt_y"/>
                                          </p:val>
                                        </p:tav>
                                      </p:tavLst>
                                    </p:anim>
                                    <p:anim calcmode="lin" valueType="num">
                                      <p:cBhvr>
                                        <p:cTn id="18"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6"/>
                                        </p:tgtEl>
                                      </p:cBhvr>
                                    </p:animEffect>
                                  </p:childTnLst>
                                </p:cTn>
                              </p:par>
                            </p:childTnLst>
                          </p:cTn>
                        </p:par>
                        <p:par>
                          <p:cTn id="21" fill="hold">
                            <p:stCondLst>
                              <p:cond delay="1250"/>
                            </p:stCondLst>
                            <p:childTnLst>
                              <p:par>
                                <p:cTn id="22" presetID="16" presetClass="entr" presetSubtype="2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inVertical)">
                                      <p:cBhvr>
                                        <p:cTn id="24" dur="500"/>
                                        <p:tgtEl>
                                          <p:spTgt spid="5"/>
                                        </p:tgtEl>
                                      </p:cBhvr>
                                    </p:animEffect>
                                  </p:childTnLst>
                                </p:cTn>
                              </p:par>
                            </p:childTnLst>
                          </p:cTn>
                        </p:par>
                        <p:par>
                          <p:cTn id="25" fill="hold">
                            <p:stCondLst>
                              <p:cond delay="1750"/>
                            </p:stCondLst>
                            <p:childTnLst>
                              <p:par>
                                <p:cTn id="26" presetID="31"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style.rotation</p:attrName>
                                        </p:attrNameLst>
                                      </p:cBhvr>
                                      <p:tavLst>
                                        <p:tav tm="0">
                                          <p:val>
                                            <p:fltVal val="90"/>
                                          </p:val>
                                        </p:tav>
                                        <p:tav tm="100000">
                                          <p:val>
                                            <p:fltVal val="0"/>
                                          </p:val>
                                        </p:tav>
                                      </p:tavLst>
                                    </p:anim>
                                    <p:animEffect transition="in" filter="fade">
                                      <p:cBhvr>
                                        <p:cTn id="31" dur="500"/>
                                        <p:tgtEl>
                                          <p:spTgt spid="7"/>
                                        </p:tgtEl>
                                      </p:cBhvr>
                                    </p:animEffect>
                                  </p:childTnLst>
                                </p:cTn>
                              </p:par>
                              <p:par>
                                <p:cTn id="32" presetID="37"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900" decel="100000" fill="hold"/>
                                        <p:tgtEl>
                                          <p:spTgt spid="8"/>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491630"/>
            <a:ext cx="5148064" cy="223224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9854" r="10314"/>
          <a:stretch/>
        </p:blipFill>
        <p:spPr>
          <a:xfrm>
            <a:off x="3783390" y="301637"/>
            <a:ext cx="1364673" cy="1088529"/>
          </a:xfrm>
          <a:prstGeom prst="rect">
            <a:avLst/>
          </a:prstGeom>
          <a:ln>
            <a:noFill/>
          </a:ln>
          <a:effectLst>
            <a:outerShdw blurRad="190500" algn="tl" rotWithShape="0">
              <a:srgbClr val="000000">
                <a:alpha val="70000"/>
              </a:srgbClr>
            </a:outerShdw>
          </a:effectLst>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r="22731"/>
          <a:stretch/>
        </p:blipFill>
        <p:spPr>
          <a:xfrm>
            <a:off x="5214499" y="1491630"/>
            <a:ext cx="1329703" cy="1080120"/>
          </a:xfrm>
          <a:prstGeom prst="rect">
            <a:avLst/>
          </a:prstGeom>
          <a:ln>
            <a:noFill/>
          </a:ln>
          <a:effectLst>
            <a:outerShdw blurRad="190500" algn="tl" rotWithShape="0">
              <a:srgbClr val="000000">
                <a:alpha val="70000"/>
              </a:srgbClr>
            </a:outerShdw>
          </a:effectLst>
        </p:spPr>
      </p:pic>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r="21445"/>
          <a:stretch/>
        </p:blipFill>
        <p:spPr>
          <a:xfrm>
            <a:off x="5223449" y="2663505"/>
            <a:ext cx="1328781" cy="1089992"/>
          </a:xfrm>
          <a:prstGeom prst="rect">
            <a:avLst/>
          </a:prstGeom>
          <a:ln>
            <a:noFill/>
          </a:ln>
          <a:effectLst>
            <a:outerShdw blurRad="190500" algn="tl" rotWithShape="0">
              <a:srgbClr val="000000">
                <a:alpha val="70000"/>
              </a:srgbClr>
            </a:outerShdw>
          </a:effectLst>
        </p:spPr>
      </p:pic>
      <p:sp>
        <p:nvSpPr>
          <p:cNvPr id="8" name="矩形 7"/>
          <p:cNvSpPr/>
          <p:nvPr/>
        </p:nvSpPr>
        <p:spPr>
          <a:xfrm>
            <a:off x="6600243" y="1491630"/>
            <a:ext cx="1086727" cy="108012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600244" y="2663505"/>
            <a:ext cx="2530677" cy="106037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7200"/>
                    </a14:imgEffect>
                  </a14:imgLayer>
                </a14:imgProps>
              </a:ext>
              <a:ext uri="{28A0092B-C50C-407E-A947-70E740481C1C}">
                <a14:useLocalDpi xmlns:a14="http://schemas.microsoft.com/office/drawing/2010/main" val="0"/>
              </a:ext>
            </a:extLst>
          </a:blip>
          <a:srcRect l="10241" b="4609"/>
          <a:stretch/>
        </p:blipFill>
        <p:spPr>
          <a:xfrm>
            <a:off x="7742762" y="1476060"/>
            <a:ext cx="1401238" cy="1095689"/>
          </a:xfrm>
          <a:prstGeom prst="rect">
            <a:avLst/>
          </a:prstGeom>
          <a:ln>
            <a:noFill/>
          </a:ln>
          <a:effectLst>
            <a:outerShdw blurRad="190500" algn="tl" rotWithShape="0">
              <a:srgbClr val="000000">
                <a:alpha val="70000"/>
              </a:srgbClr>
            </a:outerShdw>
          </a:effectLst>
        </p:spPr>
      </p:pic>
      <p:pic>
        <p:nvPicPr>
          <p:cNvPr id="11" name="图片 10"/>
          <p:cNvPicPr>
            <a:picLocks noChangeAspect="1"/>
          </p:cNvPicPr>
          <p:nvPr/>
        </p:nvPicPr>
        <p:blipFill rotWithShape="1">
          <a:blip r:embed="rId7" cstate="print">
            <a:extLst>
              <a:ext uri="{28A0092B-C50C-407E-A947-70E740481C1C}">
                <a14:useLocalDpi xmlns:a14="http://schemas.microsoft.com/office/drawing/2010/main" val="0"/>
              </a:ext>
            </a:extLst>
          </a:blip>
          <a:srcRect l="3941" r="21400"/>
          <a:stretch/>
        </p:blipFill>
        <p:spPr>
          <a:xfrm>
            <a:off x="6600244" y="3827413"/>
            <a:ext cx="1092413" cy="1048594"/>
          </a:xfrm>
          <a:prstGeom prst="rect">
            <a:avLst/>
          </a:prstGeom>
          <a:ln>
            <a:noFill/>
          </a:ln>
          <a:effectLst>
            <a:outerShdw blurRad="190500" algn="tl" rotWithShape="0">
              <a:srgbClr val="000000">
                <a:alpha val="70000"/>
              </a:srgbClr>
            </a:outerShdw>
          </a:effectLst>
        </p:spPr>
      </p:pic>
      <p:pic>
        <p:nvPicPr>
          <p:cNvPr id="1028" name="Picture 4" descr="C:\Users\lenov\Desktop\红中.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11614" y="461296"/>
            <a:ext cx="2063986" cy="76920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1344751" y="2060359"/>
            <a:ext cx="2232248" cy="707886"/>
          </a:xfrm>
          <a:prstGeom prst="rect">
            <a:avLst/>
          </a:prstGeom>
          <a:noFill/>
        </p:spPr>
        <p:txBody>
          <a:bodyPr wrap="squar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感谢观看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1331640" y="2830891"/>
            <a:ext cx="2880320" cy="523220"/>
          </a:xfrm>
          <a:prstGeom prst="rect">
            <a:avLst/>
          </a:prstGeom>
          <a:noFill/>
        </p:spPr>
        <p:txBody>
          <a:bodyPr wrap="square" rtlCol="0">
            <a:spAutoFit/>
          </a:bodyPr>
          <a:lstStyle/>
          <a:p>
            <a:endParaRPr lang="en-US" altLang="zh-CN" sz="1400" dirty="0">
              <a:solidFill>
                <a:schemeClr val="bg1"/>
              </a:solidFill>
              <a:latin typeface="微软雅黑" panose="020B0503020204020204" pitchFamily="34" charset="-122"/>
              <a:ea typeface="微软雅黑" panose="020B0503020204020204" pitchFamily="34" charset="-122"/>
            </a:endParaRPr>
          </a:p>
          <a:p>
            <a:r>
              <a:rPr lang="en-US" altLang="zh-CN" sz="1400" dirty="0">
                <a:solidFill>
                  <a:schemeClr val="bg1"/>
                </a:solidFill>
                <a:latin typeface="微软雅黑" panose="020B0503020204020204" pitchFamily="34" charset="-122"/>
                <a:ea typeface="微软雅黑" panose="020B0503020204020204" pitchFamily="34" charset="-122"/>
              </a:rPr>
              <a:t>Thank you for watching </a:t>
            </a:r>
            <a:endParaRPr lang="en-US" altLang="zh-CN" sz="1400" dirty="0">
              <a:solidFill>
                <a:schemeClr val="bg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132619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800" decel="100000"/>
                                        <p:tgtEl>
                                          <p:spTgt spid="6"/>
                                        </p:tgtEl>
                                      </p:cBhvr>
                                    </p:animEffect>
                                    <p:anim calcmode="lin" valueType="num">
                                      <p:cBhvr>
                                        <p:cTn id="16" dur="800" decel="100000" fill="hold"/>
                                        <p:tgtEl>
                                          <p:spTgt spid="6"/>
                                        </p:tgtEl>
                                        <p:attrNameLst>
                                          <p:attrName>style.rotation</p:attrName>
                                        </p:attrNameLst>
                                      </p:cBhvr>
                                      <p:tavLst>
                                        <p:tav tm="0">
                                          <p:val>
                                            <p:fltVal val="-90"/>
                                          </p:val>
                                        </p:tav>
                                        <p:tav tm="100000">
                                          <p:val>
                                            <p:fltVal val="0"/>
                                          </p:val>
                                        </p:tav>
                                      </p:tavLst>
                                    </p:anim>
                                    <p:anim calcmode="lin" valueType="num">
                                      <p:cBhvr>
                                        <p:cTn id="17" dur="800" decel="100000" fill="hold"/>
                                        <p:tgtEl>
                                          <p:spTgt spid="6"/>
                                        </p:tgtEl>
                                        <p:attrNameLst>
                                          <p:attrName>ppt_x</p:attrName>
                                        </p:attrNameLst>
                                      </p:cBhvr>
                                      <p:tavLst>
                                        <p:tav tm="0">
                                          <p:val>
                                            <p:strVal val="#ppt_x+0.4"/>
                                          </p:val>
                                        </p:tav>
                                        <p:tav tm="100000">
                                          <p:val>
                                            <p:strVal val="#ppt_x-0.05"/>
                                          </p:val>
                                        </p:tav>
                                      </p:tavLst>
                                    </p:anim>
                                    <p:anim calcmode="lin" valueType="num">
                                      <p:cBhvr>
                                        <p:cTn id="18" dur="800" decel="100000" fill="hold"/>
                                        <p:tgtEl>
                                          <p:spTgt spid="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800" decel="100000"/>
                                        <p:tgtEl>
                                          <p:spTgt spid="10"/>
                                        </p:tgtEl>
                                      </p:cBhvr>
                                    </p:animEffect>
                                    <p:anim calcmode="lin" valueType="num">
                                      <p:cBhvr>
                                        <p:cTn id="24" dur="800" decel="100000" fill="hold"/>
                                        <p:tgtEl>
                                          <p:spTgt spid="10"/>
                                        </p:tgtEl>
                                        <p:attrNameLst>
                                          <p:attrName>style.rotation</p:attrName>
                                        </p:attrNameLst>
                                      </p:cBhvr>
                                      <p:tavLst>
                                        <p:tav tm="0">
                                          <p:val>
                                            <p:fltVal val="-90"/>
                                          </p:val>
                                        </p:tav>
                                        <p:tav tm="100000">
                                          <p:val>
                                            <p:fltVal val="0"/>
                                          </p:val>
                                        </p:tav>
                                      </p:tavLst>
                                    </p:anim>
                                    <p:anim calcmode="lin" valueType="num">
                                      <p:cBhvr>
                                        <p:cTn id="25" dur="800" decel="100000" fill="hold"/>
                                        <p:tgtEl>
                                          <p:spTgt spid="10"/>
                                        </p:tgtEl>
                                        <p:attrNameLst>
                                          <p:attrName>ppt_x</p:attrName>
                                        </p:attrNameLst>
                                      </p:cBhvr>
                                      <p:tavLst>
                                        <p:tav tm="0">
                                          <p:val>
                                            <p:strVal val="#ppt_x+0.4"/>
                                          </p:val>
                                        </p:tav>
                                        <p:tav tm="100000">
                                          <p:val>
                                            <p:strVal val="#ppt_x-0.05"/>
                                          </p:val>
                                        </p:tav>
                                      </p:tavLst>
                                    </p:anim>
                                    <p:anim calcmode="lin" valueType="num">
                                      <p:cBhvr>
                                        <p:cTn id="26" dur="800" decel="100000" fill="hold"/>
                                        <p:tgtEl>
                                          <p:spTgt spid="10"/>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800" decel="100000"/>
                                        <p:tgtEl>
                                          <p:spTgt spid="7"/>
                                        </p:tgtEl>
                                      </p:cBhvr>
                                    </p:animEffect>
                                    <p:anim calcmode="lin" valueType="num">
                                      <p:cBhvr>
                                        <p:cTn id="32" dur="800" decel="100000" fill="hold"/>
                                        <p:tgtEl>
                                          <p:spTgt spid="7"/>
                                        </p:tgtEl>
                                        <p:attrNameLst>
                                          <p:attrName>style.rotation</p:attrName>
                                        </p:attrNameLst>
                                      </p:cBhvr>
                                      <p:tavLst>
                                        <p:tav tm="0">
                                          <p:val>
                                            <p:fltVal val="-90"/>
                                          </p:val>
                                        </p:tav>
                                        <p:tav tm="100000">
                                          <p:val>
                                            <p:fltVal val="0"/>
                                          </p:val>
                                        </p:tav>
                                      </p:tavLst>
                                    </p:anim>
                                    <p:anim calcmode="lin" valueType="num">
                                      <p:cBhvr>
                                        <p:cTn id="33" dur="800" decel="100000" fill="hold"/>
                                        <p:tgtEl>
                                          <p:spTgt spid="7"/>
                                        </p:tgtEl>
                                        <p:attrNameLst>
                                          <p:attrName>ppt_x</p:attrName>
                                        </p:attrNameLst>
                                      </p:cBhvr>
                                      <p:tavLst>
                                        <p:tav tm="0">
                                          <p:val>
                                            <p:strVal val="#ppt_x+0.4"/>
                                          </p:val>
                                        </p:tav>
                                        <p:tav tm="100000">
                                          <p:val>
                                            <p:strVal val="#ppt_x-0.05"/>
                                          </p:val>
                                        </p:tav>
                                      </p:tavLst>
                                    </p:anim>
                                    <p:anim calcmode="lin" valueType="num">
                                      <p:cBhvr>
                                        <p:cTn id="34" dur="800" decel="100000" fill="hold"/>
                                        <p:tgtEl>
                                          <p:spTgt spid="7"/>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800" decel="100000"/>
                                        <p:tgtEl>
                                          <p:spTgt spid="11"/>
                                        </p:tgtEl>
                                      </p:cBhvr>
                                    </p:animEffect>
                                    <p:anim calcmode="lin" valueType="num">
                                      <p:cBhvr>
                                        <p:cTn id="40" dur="800" decel="100000" fill="hold"/>
                                        <p:tgtEl>
                                          <p:spTgt spid="11"/>
                                        </p:tgtEl>
                                        <p:attrNameLst>
                                          <p:attrName>style.rotation</p:attrName>
                                        </p:attrNameLst>
                                      </p:cBhvr>
                                      <p:tavLst>
                                        <p:tav tm="0">
                                          <p:val>
                                            <p:fltVal val="-90"/>
                                          </p:val>
                                        </p:tav>
                                        <p:tav tm="100000">
                                          <p:val>
                                            <p:fltVal val="0"/>
                                          </p:val>
                                        </p:tav>
                                      </p:tavLst>
                                    </p:anim>
                                    <p:anim calcmode="lin" valueType="num">
                                      <p:cBhvr>
                                        <p:cTn id="41" dur="800" decel="100000" fill="hold"/>
                                        <p:tgtEl>
                                          <p:spTgt spid="11"/>
                                        </p:tgtEl>
                                        <p:attrNameLst>
                                          <p:attrName>ppt_x</p:attrName>
                                        </p:attrNameLst>
                                      </p:cBhvr>
                                      <p:tavLst>
                                        <p:tav tm="0">
                                          <p:val>
                                            <p:strVal val="#ppt_x+0.4"/>
                                          </p:val>
                                        </p:tav>
                                        <p:tav tm="100000">
                                          <p:val>
                                            <p:strVal val="#ppt_x-0.05"/>
                                          </p:val>
                                        </p:tav>
                                      </p:tavLst>
                                    </p:anim>
                                    <p:anim calcmode="lin" valueType="num">
                                      <p:cBhvr>
                                        <p:cTn id="42" dur="800" decel="100000" fill="hold"/>
                                        <p:tgtEl>
                                          <p:spTgt spid="11"/>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ppt_x"/>
                                          </p:val>
                                        </p:tav>
                                        <p:tav tm="100000">
                                          <p:val>
                                            <p:strVal val="#ppt_x"/>
                                          </p:val>
                                        </p:tav>
                                      </p:tavLst>
                                    </p:anim>
                                    <p:anim calcmode="lin" valueType="num">
                                      <p:cBhvr additive="base">
                                        <p:cTn id="48" dur="100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1000" fill="hold"/>
                                        <p:tgtEl>
                                          <p:spTgt spid="8"/>
                                        </p:tgtEl>
                                        <p:attrNameLst>
                                          <p:attrName>ppt_x</p:attrName>
                                        </p:attrNameLst>
                                      </p:cBhvr>
                                      <p:tavLst>
                                        <p:tav tm="0">
                                          <p:val>
                                            <p:strVal val="#ppt_x"/>
                                          </p:val>
                                        </p:tav>
                                        <p:tav tm="100000">
                                          <p:val>
                                            <p:strVal val="#ppt_x"/>
                                          </p:val>
                                        </p:tav>
                                      </p:tavLst>
                                    </p:anim>
                                    <p:anim calcmode="lin" valueType="num">
                                      <p:cBhvr additive="base">
                                        <p:cTn id="52" dur="10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1000" fill="hold"/>
                                        <p:tgtEl>
                                          <p:spTgt spid="9"/>
                                        </p:tgtEl>
                                        <p:attrNameLst>
                                          <p:attrName>ppt_x</p:attrName>
                                        </p:attrNameLst>
                                      </p:cBhvr>
                                      <p:tavLst>
                                        <p:tav tm="0">
                                          <p:val>
                                            <p:strVal val="#ppt_x"/>
                                          </p:val>
                                        </p:tav>
                                        <p:tav tm="100000">
                                          <p:val>
                                            <p:strVal val="#ppt_x"/>
                                          </p:val>
                                        </p:tav>
                                      </p:tavLst>
                                    </p:anim>
                                    <p:anim calcmode="lin" valueType="num">
                                      <p:cBhvr additive="base">
                                        <p:cTn id="56" dur="1000" fill="hold"/>
                                        <p:tgtEl>
                                          <p:spTgt spid="9"/>
                                        </p:tgtEl>
                                        <p:attrNameLst>
                                          <p:attrName>ppt_y</p:attrName>
                                        </p:attrNameLst>
                                      </p:cBhvr>
                                      <p:tavLst>
                                        <p:tav tm="0">
                                          <p:val>
                                            <p:strVal val="1+#ppt_h/2"/>
                                          </p:val>
                                        </p:tav>
                                        <p:tav tm="100000">
                                          <p:val>
                                            <p:strVal val="#ppt_y"/>
                                          </p:val>
                                        </p:tav>
                                      </p:tavLst>
                                    </p:anim>
                                  </p:childTnLst>
                                </p:cTn>
                              </p:par>
                              <p:par>
                                <p:cTn id="57" presetID="21" presetClass="entr" presetSubtype="1" fill="hold" nodeType="withEffect">
                                  <p:stCondLst>
                                    <p:cond delay="0"/>
                                  </p:stCondLst>
                                  <p:childTnLst>
                                    <p:set>
                                      <p:cBhvr>
                                        <p:cTn id="58" dur="1" fill="hold">
                                          <p:stCondLst>
                                            <p:cond delay="0"/>
                                          </p:stCondLst>
                                        </p:cTn>
                                        <p:tgtEl>
                                          <p:spTgt spid="1028"/>
                                        </p:tgtEl>
                                        <p:attrNameLst>
                                          <p:attrName>style.visibility</p:attrName>
                                        </p:attrNameLst>
                                      </p:cBhvr>
                                      <p:to>
                                        <p:strVal val="visible"/>
                                      </p:to>
                                    </p:set>
                                    <p:animEffect transition="in" filter="wheel(1)">
                                      <p:cBhvr>
                                        <p:cTn id="59" dur="1500"/>
                                        <p:tgtEl>
                                          <p:spTgt spid="1028"/>
                                        </p:tgtEl>
                                      </p:cBhvr>
                                    </p:animEffect>
                                  </p:childTnLst>
                                </p:cTn>
                              </p:par>
                              <p:par>
                                <p:cTn id="60" presetID="45"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2000"/>
                                        <p:tgtEl>
                                          <p:spTgt spid="13"/>
                                        </p:tgtEl>
                                      </p:cBhvr>
                                    </p:animEffect>
                                    <p:anim calcmode="lin" valueType="num">
                                      <p:cBhvr>
                                        <p:cTn id="63" dur="2000" fill="hold"/>
                                        <p:tgtEl>
                                          <p:spTgt spid="13"/>
                                        </p:tgtEl>
                                        <p:attrNameLst>
                                          <p:attrName>ppt_w</p:attrName>
                                        </p:attrNameLst>
                                      </p:cBhvr>
                                      <p:tavLst>
                                        <p:tav tm="0" fmla="#ppt_w*sin(2.5*pi*$)">
                                          <p:val>
                                            <p:fltVal val="0"/>
                                          </p:val>
                                        </p:tav>
                                        <p:tav tm="100000">
                                          <p:val>
                                            <p:fltVal val="1"/>
                                          </p:val>
                                        </p:tav>
                                      </p:tavLst>
                                    </p:anim>
                                    <p:anim calcmode="lin" valueType="num">
                                      <p:cBhvr>
                                        <p:cTn id="64" dur="2000" fill="hold"/>
                                        <p:tgtEl>
                                          <p:spTgt spid="13"/>
                                        </p:tgtEl>
                                        <p:attrNameLst>
                                          <p:attrName>ppt_h</p:attrName>
                                        </p:attrNameLst>
                                      </p:cBhvr>
                                      <p:tavLst>
                                        <p:tav tm="0">
                                          <p:val>
                                            <p:strVal val="#ppt_h"/>
                                          </p:val>
                                        </p:tav>
                                        <p:tav tm="100000">
                                          <p:val>
                                            <p:strVal val="#ppt_h"/>
                                          </p:val>
                                        </p:tav>
                                      </p:tavLst>
                                    </p:anim>
                                  </p:childTnLst>
                                </p:cTn>
                              </p:par>
                              <p:par>
                                <p:cTn id="65" presetID="41" presetClass="entr" presetSubtype="0" fill="hold" grpId="0" nodeType="withEffect">
                                  <p:stCondLst>
                                    <p:cond delay="0"/>
                                  </p:stCondLst>
                                  <p:iterate type="lt">
                                    <p:tmPct val="10000"/>
                                  </p:iterate>
                                  <p:childTnLst>
                                    <p:set>
                                      <p:cBhvr>
                                        <p:cTn id="66" dur="1" fill="hold">
                                          <p:stCondLst>
                                            <p:cond delay="0"/>
                                          </p:stCondLst>
                                        </p:cTn>
                                        <p:tgtEl>
                                          <p:spTgt spid="14"/>
                                        </p:tgtEl>
                                        <p:attrNameLst>
                                          <p:attrName>style.visibility</p:attrName>
                                        </p:attrNameLst>
                                      </p:cBhvr>
                                      <p:to>
                                        <p:strVal val="visible"/>
                                      </p:to>
                                    </p:set>
                                    <p:anim calcmode="lin" valueType="num">
                                      <p:cBhvr>
                                        <p:cTn id="67" dur="75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68" dur="750" fill="hold"/>
                                        <p:tgtEl>
                                          <p:spTgt spid="14"/>
                                        </p:tgtEl>
                                        <p:attrNameLst>
                                          <p:attrName>ppt_y</p:attrName>
                                        </p:attrNameLst>
                                      </p:cBhvr>
                                      <p:tavLst>
                                        <p:tav tm="0">
                                          <p:val>
                                            <p:strVal val="#ppt_y"/>
                                          </p:val>
                                        </p:tav>
                                        <p:tav tm="100000">
                                          <p:val>
                                            <p:strVal val="#ppt_y"/>
                                          </p:val>
                                        </p:tav>
                                      </p:tavLst>
                                    </p:anim>
                                    <p:anim calcmode="lin" valueType="num">
                                      <p:cBhvr>
                                        <p:cTn id="69" dur="75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70" dur="75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71" dur="75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23528" y="195486"/>
            <a:ext cx="648072" cy="64807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971600" y="559404"/>
            <a:ext cx="8172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278885" y="1707654"/>
            <a:ext cx="3240360" cy="2190587"/>
            <a:chOff x="4278885" y="1707654"/>
            <a:chExt cx="3240360" cy="2190587"/>
          </a:xfrm>
        </p:grpSpPr>
        <p:sp>
          <p:nvSpPr>
            <p:cNvPr id="10" name="矩形 9"/>
            <p:cNvSpPr/>
            <p:nvPr/>
          </p:nvSpPr>
          <p:spPr>
            <a:xfrm>
              <a:off x="4278885" y="1707654"/>
              <a:ext cx="3240360" cy="219058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4355976" y="2211710"/>
              <a:ext cx="2160240" cy="954107"/>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在此输入内容</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6672762" y="2086186"/>
            <a:ext cx="2471238" cy="1648743"/>
          </a:xfrm>
          <a:prstGeom prst="rect">
            <a:avLst/>
          </a:prstGeom>
        </p:spPr>
      </p:pic>
      <p:sp>
        <p:nvSpPr>
          <p:cNvPr id="14" name="TextBox 13"/>
          <p:cNvSpPr txBox="1"/>
          <p:nvPr/>
        </p:nvSpPr>
        <p:spPr>
          <a:xfrm>
            <a:off x="251520" y="1275606"/>
            <a:ext cx="3888432" cy="369332"/>
          </a:xfrm>
          <a:prstGeom prst="rect">
            <a:avLst/>
          </a:prstGeom>
          <a:noFill/>
        </p:spPr>
        <p:txBody>
          <a:bodyPr wrap="square" rtlCol="0">
            <a:spAutoFit/>
          </a:bodyPr>
          <a:lstStyle/>
          <a:p>
            <a:pPr indent="457200"/>
            <a:r>
              <a:rPr lang="zh-CN" altLang="en-US" dirty="0" smtClean="0">
                <a:latin typeface="微软雅黑" panose="020B0503020204020204" pitchFamily="34" charset="-122"/>
                <a:ea typeface="微软雅黑" panose="020B0503020204020204" pitchFamily="34" charset="-122"/>
              </a:rPr>
              <a:t>在此输入正文文本</a:t>
            </a:r>
            <a:endParaRPr lang="zh-CN" altLang="en-US" dirty="0">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08304" y="0"/>
            <a:ext cx="1890688" cy="704447"/>
          </a:xfrm>
          <a:prstGeom prst="rect">
            <a:avLst/>
          </a:prstGeom>
        </p:spPr>
      </p:pic>
    </p:spTree>
    <p:extLst>
      <p:ext uri="{BB962C8B-B14F-4D97-AF65-F5344CB8AC3E}">
        <p14:creationId xmlns:p14="http://schemas.microsoft.com/office/powerpoint/2010/main" val="42853331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37"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900" decel="100000" fill="hold"/>
                                        <p:tgtEl>
                                          <p:spTgt spid="16"/>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16" presetID="22" presetClass="entr" presetSubtype="8"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000"/>
                            </p:stCondLst>
                            <p:childTnLst>
                              <p:par>
                                <p:cTn id="20" presetID="23" presetClass="entr" presetSubtype="16"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fltVal val="0"/>
                                          </p:val>
                                        </p:tav>
                                        <p:tav tm="100000">
                                          <p:val>
                                            <p:strVal val="#ppt_w"/>
                                          </p:val>
                                        </p:tav>
                                      </p:tavLst>
                                    </p:anim>
                                    <p:anim calcmode="lin" valueType="num">
                                      <p:cBhvr>
                                        <p:cTn id="23" dur="1000" fill="hold"/>
                                        <p:tgtEl>
                                          <p:spTgt spid="15"/>
                                        </p:tgtEl>
                                        <p:attrNameLst>
                                          <p:attrName>ppt_h</p:attrName>
                                        </p:attrNameLst>
                                      </p:cBhvr>
                                      <p:tavLst>
                                        <p:tav tm="0">
                                          <p:val>
                                            <p:fltVal val="0"/>
                                          </p:val>
                                        </p:tav>
                                        <p:tav tm="100000">
                                          <p:val>
                                            <p:strVal val="#ppt_h"/>
                                          </p:val>
                                        </p:tav>
                                      </p:tavLst>
                                    </p:anim>
                                  </p:childTnLst>
                                </p:cTn>
                              </p:par>
                              <p:par>
                                <p:cTn id="24" presetID="26"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362">
                                          <p:stCondLst>
                                            <p:cond delay="0"/>
                                          </p:stCondLst>
                                        </p:cTn>
                                        <p:tgtEl>
                                          <p:spTgt spid="11"/>
                                        </p:tgtEl>
                                      </p:cBhvr>
                                    </p:animEffect>
                                    <p:anim calcmode="lin" valueType="num">
                                      <p:cBhvr>
                                        <p:cTn id="27" dur="1139"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8" dur="415"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9" dur="415" tmFilter="0, 0; 0.125,0.2665; 0.25,0.4; 0.375,0.465; 0.5,0.5;  0.625,0.535; 0.75,0.6; 0.875,0.7335; 1,1">
                                          <p:stCondLst>
                                            <p:cond delay="415"/>
                                          </p:stCondLst>
                                        </p:cTn>
                                        <p:tgtEl>
                                          <p:spTgt spid="11"/>
                                        </p:tgtEl>
                                        <p:attrNameLst>
                                          <p:attrName>ppt_y</p:attrName>
                                        </p:attrNameLst>
                                      </p:cBhvr>
                                      <p:tavLst>
                                        <p:tav tm="0" fmla="#ppt_y-sin(pi*$)/9">
                                          <p:val>
                                            <p:fltVal val="0"/>
                                          </p:val>
                                        </p:tav>
                                        <p:tav tm="100000">
                                          <p:val>
                                            <p:fltVal val="1"/>
                                          </p:val>
                                        </p:tav>
                                      </p:tavLst>
                                    </p:anim>
                                    <p:anim calcmode="lin" valueType="num">
                                      <p:cBhvr>
                                        <p:cTn id="30" dur="207" tmFilter="0, 0; 0.125,0.2665; 0.25,0.4; 0.375,0.465; 0.5,0.5;  0.625,0.535; 0.75,0.6; 0.875,0.7335; 1,1">
                                          <p:stCondLst>
                                            <p:cond delay="828"/>
                                          </p:stCondLst>
                                        </p:cTn>
                                        <p:tgtEl>
                                          <p:spTgt spid="11"/>
                                        </p:tgtEl>
                                        <p:attrNameLst>
                                          <p:attrName>ppt_y</p:attrName>
                                        </p:attrNameLst>
                                      </p:cBhvr>
                                      <p:tavLst>
                                        <p:tav tm="0" fmla="#ppt_y-sin(pi*$)/27">
                                          <p:val>
                                            <p:fltVal val="0"/>
                                          </p:val>
                                        </p:tav>
                                        <p:tav tm="100000">
                                          <p:val>
                                            <p:fltVal val="1"/>
                                          </p:val>
                                        </p:tav>
                                      </p:tavLst>
                                    </p:anim>
                                    <p:anim calcmode="lin" valueType="num">
                                      <p:cBhvr>
                                        <p:cTn id="31" dur="103" tmFilter="0, 0; 0.125,0.2665; 0.25,0.4; 0.375,0.465; 0.5,0.5;  0.625,0.535; 0.75,0.6; 0.875,0.7335; 1,1">
                                          <p:stCondLst>
                                            <p:cond delay="1035"/>
                                          </p:stCondLst>
                                        </p:cTn>
                                        <p:tgtEl>
                                          <p:spTgt spid="11"/>
                                        </p:tgtEl>
                                        <p:attrNameLst>
                                          <p:attrName>ppt_y</p:attrName>
                                        </p:attrNameLst>
                                      </p:cBhvr>
                                      <p:tavLst>
                                        <p:tav tm="0" fmla="#ppt_y-sin(pi*$)/81">
                                          <p:val>
                                            <p:fltVal val="0"/>
                                          </p:val>
                                        </p:tav>
                                        <p:tav tm="100000">
                                          <p:val>
                                            <p:fltVal val="1"/>
                                          </p:val>
                                        </p:tav>
                                      </p:tavLst>
                                    </p:anim>
                                    <p:animScale>
                                      <p:cBhvr>
                                        <p:cTn id="32" dur="16">
                                          <p:stCondLst>
                                            <p:cond delay="406"/>
                                          </p:stCondLst>
                                        </p:cTn>
                                        <p:tgtEl>
                                          <p:spTgt spid="11"/>
                                        </p:tgtEl>
                                      </p:cBhvr>
                                      <p:to x="100000" y="60000"/>
                                    </p:animScale>
                                    <p:animScale>
                                      <p:cBhvr>
                                        <p:cTn id="33" dur="104" decel="50000">
                                          <p:stCondLst>
                                            <p:cond delay="423"/>
                                          </p:stCondLst>
                                        </p:cTn>
                                        <p:tgtEl>
                                          <p:spTgt spid="11"/>
                                        </p:tgtEl>
                                      </p:cBhvr>
                                      <p:to x="100000" y="100000"/>
                                    </p:animScale>
                                    <p:animScale>
                                      <p:cBhvr>
                                        <p:cTn id="34" dur="16">
                                          <p:stCondLst>
                                            <p:cond delay="820"/>
                                          </p:stCondLst>
                                        </p:cTn>
                                        <p:tgtEl>
                                          <p:spTgt spid="11"/>
                                        </p:tgtEl>
                                      </p:cBhvr>
                                      <p:to x="100000" y="80000"/>
                                    </p:animScale>
                                    <p:animScale>
                                      <p:cBhvr>
                                        <p:cTn id="35" dur="104" decel="50000">
                                          <p:stCondLst>
                                            <p:cond delay="836"/>
                                          </p:stCondLst>
                                        </p:cTn>
                                        <p:tgtEl>
                                          <p:spTgt spid="11"/>
                                        </p:tgtEl>
                                      </p:cBhvr>
                                      <p:to x="100000" y="100000"/>
                                    </p:animScale>
                                    <p:animScale>
                                      <p:cBhvr>
                                        <p:cTn id="36" dur="16">
                                          <p:stCondLst>
                                            <p:cond delay="1026"/>
                                          </p:stCondLst>
                                        </p:cTn>
                                        <p:tgtEl>
                                          <p:spTgt spid="11"/>
                                        </p:tgtEl>
                                      </p:cBhvr>
                                      <p:to x="100000" y="90000"/>
                                    </p:animScale>
                                    <p:animScale>
                                      <p:cBhvr>
                                        <p:cTn id="37" dur="104" decel="50000">
                                          <p:stCondLst>
                                            <p:cond delay="1042"/>
                                          </p:stCondLst>
                                        </p:cTn>
                                        <p:tgtEl>
                                          <p:spTgt spid="11"/>
                                        </p:tgtEl>
                                      </p:cBhvr>
                                      <p:to x="100000" y="100000"/>
                                    </p:animScale>
                                    <p:animScale>
                                      <p:cBhvr>
                                        <p:cTn id="38" dur="16">
                                          <p:stCondLst>
                                            <p:cond delay="1130"/>
                                          </p:stCondLst>
                                        </p:cTn>
                                        <p:tgtEl>
                                          <p:spTgt spid="11"/>
                                        </p:tgtEl>
                                      </p:cBhvr>
                                      <p:to x="100000" y="95000"/>
                                    </p:animScale>
                                    <p:animScale>
                                      <p:cBhvr>
                                        <p:cTn id="39" dur="104" decel="50000">
                                          <p:stCondLst>
                                            <p:cond delay="1146"/>
                                          </p:stCondLst>
                                        </p:cTn>
                                        <p:tgtEl>
                                          <p:spTgt spid="11"/>
                                        </p:tgtEl>
                                      </p:cBhvr>
                                      <p:to x="100000" y="100000"/>
                                    </p:animScale>
                                  </p:childTnLst>
                                </p:cTn>
                              </p:par>
                              <p:par>
                                <p:cTn id="40" presetID="41" presetClass="entr" presetSubtype="0" fill="hold" grpId="0" nodeType="with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p:cTn id="42" dur="125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3" dur="1250" fill="hold"/>
                                        <p:tgtEl>
                                          <p:spTgt spid="14"/>
                                        </p:tgtEl>
                                        <p:attrNameLst>
                                          <p:attrName>ppt_y</p:attrName>
                                        </p:attrNameLst>
                                      </p:cBhvr>
                                      <p:tavLst>
                                        <p:tav tm="0">
                                          <p:val>
                                            <p:strVal val="#ppt_y"/>
                                          </p:val>
                                        </p:tav>
                                        <p:tav tm="100000">
                                          <p:val>
                                            <p:strVal val="#ppt_y"/>
                                          </p:val>
                                        </p:tav>
                                      </p:tavLst>
                                    </p:anim>
                                    <p:anim calcmode="lin" valueType="num">
                                      <p:cBhvr>
                                        <p:cTn id="44" dur="125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5" dur="125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6" dur="125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37009883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37009883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直角三角形 12"/>
          <p:cNvSpPr/>
          <p:nvPr/>
        </p:nvSpPr>
        <p:spPr>
          <a:xfrm>
            <a:off x="0" y="4258168"/>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61" name="直角三角形 60"/>
          <p:cNvSpPr/>
          <p:nvPr/>
        </p:nvSpPr>
        <p:spPr>
          <a:xfrm flipH="1" flipV="1">
            <a:off x="6857007" y="1"/>
            <a:ext cx="2286994" cy="885332"/>
          </a:xfrm>
          <a:prstGeom prst="rtTriangle">
            <a:avLst/>
          </a:prstGeom>
          <a:solidFill>
            <a:srgbClr val="FF0000">
              <a:alpha val="63000"/>
            </a:srgb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solidFill>
            </a:endParaRPr>
          </a:p>
        </p:txBody>
      </p:sp>
      <p:sp>
        <p:nvSpPr>
          <p:cNvPr id="2" name="TextBox 1"/>
          <p:cNvSpPr txBox="1"/>
          <p:nvPr/>
        </p:nvSpPr>
        <p:spPr>
          <a:xfrm>
            <a:off x="2411760" y="699542"/>
            <a:ext cx="3725166"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点击在此输入文字</a:t>
            </a:r>
            <a:endParaRPr lang="zh-CN" altLang="en-US" sz="2800" b="1" dirty="0">
              <a:latin typeface="微软雅黑" panose="020B0503020204020204" pitchFamily="34" charset="-122"/>
              <a:ea typeface="微软雅黑" panose="020B0503020204020204" pitchFamily="34" charset="-122"/>
            </a:endParaRPr>
          </a:p>
        </p:txBody>
      </p:sp>
      <p:sp>
        <p:nvSpPr>
          <p:cNvPr id="3" name="TextBox 2"/>
          <p:cNvSpPr txBox="1"/>
          <p:nvPr/>
        </p:nvSpPr>
        <p:spPr>
          <a:xfrm>
            <a:off x="971600" y="1491630"/>
            <a:ext cx="7416824" cy="3139321"/>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在此输入文字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a:t>
            </a:r>
            <a:r>
              <a:rPr lang="zh-CN" altLang="en-US" dirty="0" smtClean="0">
                <a:latin typeface="微软雅黑" panose="020B0503020204020204" pitchFamily="34" charset="-122"/>
                <a:ea typeface="微软雅黑" panose="020B0503020204020204" pitchFamily="34" charset="-122"/>
              </a:rPr>
              <a:t>文字</a:t>
            </a:r>
            <a:r>
              <a:rPr lang="zh-CN" altLang="en-US" dirty="0">
                <a:latin typeface="微软雅黑" panose="020B0503020204020204" pitchFamily="34" charset="-122"/>
                <a:ea typeface="微软雅黑" panose="020B0503020204020204" pitchFamily="34" charset="-122"/>
              </a:rPr>
              <a:t>在此输入文字</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4515966"/>
            <a:ext cx="1890688" cy="704447"/>
          </a:xfrm>
          <a:prstGeom prst="rect">
            <a:avLst/>
          </a:prstGeom>
        </p:spPr>
      </p:pic>
    </p:spTree>
    <p:extLst>
      <p:ext uri="{BB962C8B-B14F-4D97-AF65-F5344CB8AC3E}">
        <p14:creationId xmlns:p14="http://schemas.microsoft.com/office/powerpoint/2010/main" val="37009883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923928" y="843558"/>
            <a:ext cx="4896544" cy="40324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549" y="1372164"/>
            <a:ext cx="4070556" cy="2715766"/>
          </a:xfrm>
          <a:prstGeom prst="rect">
            <a:avLst/>
          </a:prstGeom>
        </p:spPr>
      </p:pic>
      <p:sp>
        <p:nvSpPr>
          <p:cNvPr id="4" name="椭圆 3"/>
          <p:cNvSpPr/>
          <p:nvPr/>
        </p:nvSpPr>
        <p:spPr>
          <a:xfrm>
            <a:off x="323528" y="195486"/>
            <a:ext cx="648072" cy="64807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971600" y="559404"/>
            <a:ext cx="8172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0"/>
            <a:ext cx="1890688" cy="704447"/>
          </a:xfrm>
          <a:prstGeom prst="rect">
            <a:avLst/>
          </a:prstGeom>
        </p:spPr>
      </p:pic>
      <p:sp>
        <p:nvSpPr>
          <p:cNvPr id="9" name="TextBox 8"/>
          <p:cNvSpPr txBox="1"/>
          <p:nvPr/>
        </p:nvSpPr>
        <p:spPr>
          <a:xfrm>
            <a:off x="5436096" y="1141332"/>
            <a:ext cx="2232248"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在此输入文字</a:t>
            </a:r>
            <a:endParaRPr lang="zh-CN" altLang="en-US" sz="24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4860032" y="1602997"/>
            <a:ext cx="3744416" cy="3456203"/>
          </a:xfrm>
          <a:prstGeom prst="rect">
            <a:avLst/>
          </a:prstGeom>
          <a:noFill/>
        </p:spPr>
        <p:txBody>
          <a:bodyPr wrap="square" rtlCol="0">
            <a:spAutoFit/>
          </a:bodyPr>
          <a:lstStyle/>
          <a:p>
            <a:pPr>
              <a:lnSpc>
                <a:spcPts val="2220"/>
              </a:lnSpc>
            </a:pPr>
            <a:r>
              <a:rPr lang="zh-CN" altLang="en-US" sz="1600" dirty="0" smtClean="0">
                <a:latin typeface="微软雅黑" panose="020B0503020204020204" pitchFamily="34" charset="-122"/>
                <a:ea typeface="微软雅黑" panose="020B0503020204020204" pitchFamily="34" charset="-122"/>
              </a:rPr>
              <a:t>在此输入文字</a:t>
            </a: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281346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22" presetClass="entr" presetSubtype="8"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 calcmode="lin" valueType="num">
                                      <p:cBhvr>
                                        <p:cTn id="18" dur="1000" fill="hold"/>
                                        <p:tgtEl>
                                          <p:spTgt spid="7"/>
                                        </p:tgtEl>
                                        <p:attrNameLst>
                                          <p:attrName>style.rotation</p:attrName>
                                        </p:attrNameLst>
                                      </p:cBhvr>
                                      <p:tavLst>
                                        <p:tav tm="0">
                                          <p:val>
                                            <p:fltVal val="90"/>
                                          </p:val>
                                        </p:tav>
                                        <p:tav tm="100000">
                                          <p:val>
                                            <p:fltVal val="0"/>
                                          </p:val>
                                        </p:tav>
                                      </p:tavLst>
                                    </p:anim>
                                    <p:animEffect transition="in" filter="fade">
                                      <p:cBhvr>
                                        <p:cTn id="19" dur="1000"/>
                                        <p:tgtEl>
                                          <p:spTgt spid="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1000"/>
                                        <p:tgtEl>
                                          <p:spTgt spid="8"/>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0"/>
                                        </p:tgtEl>
                                        <p:attrNameLst>
                                          <p:attrName>ppt_y</p:attrName>
                                        </p:attrNameLst>
                                      </p:cBhvr>
                                      <p:tavLst>
                                        <p:tav tm="0">
                                          <p:val>
                                            <p:strVal val="#ppt_y"/>
                                          </p:val>
                                        </p:tav>
                                        <p:tav tm="100000">
                                          <p:val>
                                            <p:strVal val="#ppt_y"/>
                                          </p:val>
                                        </p:tav>
                                      </p:tavLst>
                                    </p:anim>
                                    <p:anim calcmode="lin" valueType="num">
                                      <p:cBhvr>
                                        <p:cTn id="3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954685" y="821207"/>
            <a:ext cx="4896544" cy="40324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1635646"/>
            <a:ext cx="4070556" cy="2715766"/>
          </a:xfrm>
          <a:prstGeom prst="rect">
            <a:avLst/>
          </a:prstGeom>
        </p:spPr>
      </p:pic>
      <p:sp>
        <p:nvSpPr>
          <p:cNvPr id="4" name="椭圆 3"/>
          <p:cNvSpPr/>
          <p:nvPr/>
        </p:nvSpPr>
        <p:spPr>
          <a:xfrm>
            <a:off x="323528" y="195486"/>
            <a:ext cx="648072" cy="64807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971600" y="559404"/>
            <a:ext cx="81724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08304" y="0"/>
            <a:ext cx="1890688" cy="704447"/>
          </a:xfrm>
          <a:prstGeom prst="rect">
            <a:avLst/>
          </a:prstGeom>
        </p:spPr>
      </p:pic>
      <p:sp>
        <p:nvSpPr>
          <p:cNvPr id="9" name="TextBox 8"/>
          <p:cNvSpPr txBox="1"/>
          <p:nvPr/>
        </p:nvSpPr>
        <p:spPr>
          <a:xfrm>
            <a:off x="2051720" y="967879"/>
            <a:ext cx="2232248" cy="461665"/>
          </a:xfrm>
          <a:prstGeom prst="rect">
            <a:avLst/>
          </a:prstGeom>
          <a:noFill/>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在此输入文字</a:t>
            </a:r>
            <a:endParaRPr lang="zh-CN" altLang="en-US" sz="2400" b="1" dirty="0">
              <a:latin typeface="微软雅黑" panose="020B0503020204020204" pitchFamily="34" charset="-122"/>
              <a:ea typeface="微软雅黑" panose="020B0503020204020204" pitchFamily="34" charset="-122"/>
            </a:endParaRPr>
          </a:p>
        </p:txBody>
      </p:sp>
      <p:sp>
        <p:nvSpPr>
          <p:cNvPr id="10" name="TextBox 9"/>
          <p:cNvSpPr txBox="1"/>
          <p:nvPr/>
        </p:nvSpPr>
        <p:spPr>
          <a:xfrm>
            <a:off x="1530749" y="1496754"/>
            <a:ext cx="3744416" cy="3456203"/>
          </a:xfrm>
          <a:prstGeom prst="rect">
            <a:avLst/>
          </a:prstGeom>
          <a:noFill/>
        </p:spPr>
        <p:txBody>
          <a:bodyPr wrap="square" rtlCol="0">
            <a:spAutoFit/>
          </a:bodyPr>
          <a:lstStyle/>
          <a:p>
            <a:pPr>
              <a:lnSpc>
                <a:spcPts val="2220"/>
              </a:lnSpc>
            </a:pPr>
            <a:r>
              <a:rPr lang="zh-CN" altLang="en-US" sz="1600" dirty="0" smtClean="0">
                <a:latin typeface="微软雅黑" panose="020B0503020204020204" pitchFamily="34" charset="-122"/>
                <a:ea typeface="微软雅黑" panose="020B0503020204020204" pitchFamily="34" charset="-122"/>
              </a:rPr>
              <a:t>在此输入文字</a:t>
            </a: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r>
              <a:rPr lang="zh-CN" altLang="en-US" sz="1600" dirty="0">
                <a:latin typeface="微软雅黑" panose="020B0503020204020204" pitchFamily="34" charset="-122"/>
                <a:ea typeface="微软雅黑" panose="020B0503020204020204" pitchFamily="34" charset="-122"/>
              </a:rPr>
              <a:t>在此输入文字</a:t>
            </a:r>
          </a:p>
          <a:p>
            <a:pPr>
              <a:lnSpc>
                <a:spcPts val="2220"/>
              </a:lnSpc>
            </a:pP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24056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22" presetClass="entr" presetSubtype="8"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fltVal val="0"/>
                                          </p:val>
                                        </p:tav>
                                        <p:tav tm="100000">
                                          <p:val>
                                            <p:strVal val="#ppt_w"/>
                                          </p:val>
                                        </p:tav>
                                      </p:tavLst>
                                    </p:anim>
                                    <p:anim calcmode="lin" valueType="num">
                                      <p:cBhvr>
                                        <p:cTn id="17" dur="1000" fill="hold"/>
                                        <p:tgtEl>
                                          <p:spTgt spid="7"/>
                                        </p:tgtEl>
                                        <p:attrNameLst>
                                          <p:attrName>ppt_h</p:attrName>
                                        </p:attrNameLst>
                                      </p:cBhvr>
                                      <p:tavLst>
                                        <p:tav tm="0">
                                          <p:val>
                                            <p:fltVal val="0"/>
                                          </p:val>
                                        </p:tav>
                                        <p:tav tm="100000">
                                          <p:val>
                                            <p:strVal val="#ppt_h"/>
                                          </p:val>
                                        </p:tav>
                                      </p:tavLst>
                                    </p:anim>
                                    <p:anim calcmode="lin" valueType="num">
                                      <p:cBhvr>
                                        <p:cTn id="18" dur="1000" fill="hold"/>
                                        <p:tgtEl>
                                          <p:spTgt spid="7"/>
                                        </p:tgtEl>
                                        <p:attrNameLst>
                                          <p:attrName>style.rotation</p:attrName>
                                        </p:attrNameLst>
                                      </p:cBhvr>
                                      <p:tavLst>
                                        <p:tav tm="0">
                                          <p:val>
                                            <p:fltVal val="90"/>
                                          </p:val>
                                        </p:tav>
                                        <p:tav tm="100000">
                                          <p:val>
                                            <p:fltVal val="0"/>
                                          </p:val>
                                        </p:tav>
                                      </p:tavLst>
                                    </p:anim>
                                    <p:animEffect transition="in" filter="fade">
                                      <p:cBhvr>
                                        <p:cTn id="19" dur="1000"/>
                                        <p:tgtEl>
                                          <p:spTgt spid="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1000"/>
                                        <p:tgtEl>
                                          <p:spTgt spid="8"/>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0"/>
                                        </p:tgtEl>
                                        <p:attrNameLst>
                                          <p:attrName>ppt_y</p:attrName>
                                        </p:attrNameLst>
                                      </p:cBhvr>
                                      <p:tavLst>
                                        <p:tav tm="0">
                                          <p:val>
                                            <p:strVal val="#ppt_y"/>
                                          </p:val>
                                        </p:tav>
                                        <p:tav tm="100000">
                                          <p:val>
                                            <p:strVal val="#ppt_y"/>
                                          </p:val>
                                        </p:tav>
                                      </p:tavLst>
                                    </p:anim>
                                    <p:anim calcmode="lin" valueType="num">
                                      <p:cBhvr>
                                        <p:cTn id="3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9" grpId="0"/>
      <p:bldP spid="1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TotalTime>
  <Words>878</Words>
  <Application>Microsoft Office PowerPoint</Application>
  <PresentationFormat>全屏显示(16:9)</PresentationFormat>
  <Paragraphs>229</Paragraphs>
  <Slides>33</Slides>
  <Notes>18</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李志浩</dc:creator>
  <cp:lastModifiedBy>李志浩</cp:lastModifiedBy>
  <cp:revision>27</cp:revision>
  <dcterms:created xsi:type="dcterms:W3CDTF">2018-03-25T12:37:12Z</dcterms:created>
  <dcterms:modified xsi:type="dcterms:W3CDTF">2018-03-28T11:20:25Z</dcterms:modified>
</cp:coreProperties>
</file>