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536" y="-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A9B0A-0325-4860-AE0E-A2B5B34E8A3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B7D22-0148-4EAA-8E13-793BBCC2E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30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732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8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8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695"/>
          <a:stretch/>
        </p:blipFill>
        <p:spPr>
          <a:xfrm>
            <a:off x="11562" y="0"/>
            <a:ext cx="9132438" cy="5143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203598"/>
            <a:ext cx="9144000" cy="2880320"/>
          </a:xfrm>
          <a:prstGeom prst="rect">
            <a:avLst/>
          </a:prstGeom>
          <a:solidFill>
            <a:schemeClr val="bg1">
              <a:lumMod val="5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1808428" y="1563637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2242782" y="1563638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700000">
            <a:off x="2672524" y="1561151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700000">
            <a:off x="3120067" y="1561150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331640" y="1995686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请在此输入标题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1470"/>
            <a:ext cx="2088232" cy="7780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98041" y="2859781"/>
            <a:ext cx="6244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76256" y="350785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汇报人：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45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>
            <a:off x="9453" y="1"/>
            <a:ext cx="4354830" cy="5143500"/>
          </a:xfrm>
          <a:custGeom>
            <a:avLst/>
            <a:gdLst>
              <a:gd name="connsiteX0" fmla="*/ 4354830 w 4354830"/>
              <a:gd name="connsiteY0" fmla="*/ 5143500 h 5143500"/>
              <a:gd name="connsiteX1" fmla="*/ 0 w 4354830"/>
              <a:gd name="connsiteY1" fmla="*/ 5143500 h 5143500"/>
              <a:gd name="connsiteX2" fmla="*/ 4354830 w 4354830"/>
              <a:gd name="connsiteY2" fmla="*/ 0 h 5143500"/>
              <a:gd name="connsiteX3" fmla="*/ 4354830 w 435483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4830" h="5143500">
                <a:moveTo>
                  <a:pt x="4354830" y="5143500"/>
                </a:moveTo>
                <a:lnTo>
                  <a:pt x="0" y="5143500"/>
                </a:lnTo>
                <a:lnTo>
                  <a:pt x="4354830" y="0"/>
                </a:lnTo>
                <a:lnTo>
                  <a:pt x="4354830" y="51435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11" y="1059582"/>
            <a:ext cx="3816424" cy="2459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104" y="70613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在此插入文字</a:t>
            </a:r>
            <a:endParaRPr lang="zh-CN" alt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1290907"/>
            <a:ext cx="4032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478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551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0800000" flipH="1">
            <a:off x="4825682" y="2"/>
            <a:ext cx="4354830" cy="5143500"/>
          </a:xfrm>
          <a:custGeom>
            <a:avLst/>
            <a:gdLst>
              <a:gd name="connsiteX0" fmla="*/ 4354830 w 4354830"/>
              <a:gd name="connsiteY0" fmla="*/ 5143500 h 5143500"/>
              <a:gd name="connsiteX1" fmla="*/ 0 w 4354830"/>
              <a:gd name="connsiteY1" fmla="*/ 5143500 h 5143500"/>
              <a:gd name="connsiteX2" fmla="*/ 4354830 w 4354830"/>
              <a:gd name="connsiteY2" fmla="*/ 0 h 5143500"/>
              <a:gd name="connsiteX3" fmla="*/ 4354830 w 435483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4830" h="5143500">
                <a:moveTo>
                  <a:pt x="4354830" y="5143500"/>
                </a:moveTo>
                <a:lnTo>
                  <a:pt x="0" y="5143500"/>
                </a:lnTo>
                <a:lnTo>
                  <a:pt x="4354830" y="0"/>
                </a:lnTo>
                <a:lnTo>
                  <a:pt x="4354830" y="51435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31590"/>
            <a:ext cx="3816424" cy="2459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2115" y="91121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在此插入文字</a:t>
            </a:r>
            <a:endParaRPr lang="zh-CN" altLang="en-US" sz="3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524003"/>
            <a:ext cx="40324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5782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960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23" y="1275606"/>
            <a:ext cx="3786173" cy="2520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7584" y="98757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436" y="1707654"/>
            <a:ext cx="410445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2700000">
            <a:off x="6980992" y="4419177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700000">
            <a:off x="7415346" y="4419178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700000">
            <a:off x="7845088" y="4416691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700000">
            <a:off x="8292631" y="4416690"/>
            <a:ext cx="216024" cy="2160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0" y="699542"/>
            <a:ext cx="9144000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470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76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9423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9423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79662"/>
            <a:ext cx="84584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83568" y="370226"/>
            <a:ext cx="42646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9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79912" y="1779662"/>
            <a:ext cx="5381773" cy="1080120"/>
            <a:chOff x="3779912" y="1779662"/>
            <a:chExt cx="5381773" cy="1080120"/>
          </a:xfrm>
        </p:grpSpPr>
        <p:sp>
          <p:nvSpPr>
            <p:cNvPr id="6" name="矩形 5"/>
            <p:cNvSpPr/>
            <p:nvPr/>
          </p:nvSpPr>
          <p:spPr>
            <a:xfrm>
              <a:off x="3779912" y="1779662"/>
              <a:ext cx="5364088" cy="10801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13621" y="1995053"/>
              <a:ext cx="5148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在此处添加文字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7984" y="308597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441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4824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7998"/>
          <a:stretch/>
        </p:blipFill>
        <p:spPr>
          <a:xfrm>
            <a:off x="683568" y="339502"/>
            <a:ext cx="2232248" cy="1822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40712"/>
            <a:ext cx="2736304" cy="18214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92080" y="10116"/>
            <a:ext cx="4407979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470"/>
            <a:ext cx="2088232" cy="778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932" y="2407513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2000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83568" y="2931790"/>
            <a:ext cx="576064" cy="0"/>
          </a:xfrm>
          <a:prstGeom prst="line">
            <a:avLst/>
          </a:prstGeom>
          <a:ln w="920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5932" y="3219822"/>
            <a:ext cx="5384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56886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31590"/>
            <a:ext cx="4364569" cy="28117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131590"/>
            <a:ext cx="4788024" cy="2811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470"/>
            <a:ext cx="2088232" cy="778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41962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833125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832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1587"/>
            <a:ext cx="4364569" cy="28117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64569" y="1131589"/>
            <a:ext cx="4788024" cy="2811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470"/>
            <a:ext cx="2088232" cy="778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104" y="134761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4028" y="1823595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25429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543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11510"/>
            <a:ext cx="1043608" cy="7200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119599" y="386829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83768" y="436190"/>
            <a:ext cx="6660232" cy="72008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877879" y="1635646"/>
            <a:ext cx="216024" cy="2160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877879" y="2488825"/>
            <a:ext cx="216024" cy="2160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877879" y="3273063"/>
            <a:ext cx="216024" cy="2160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877879" y="4004472"/>
            <a:ext cx="216024" cy="216024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>
            <a:stCxn id="7" idx="4"/>
            <a:endCxn id="8" idx="0"/>
          </p:cNvCxnSpPr>
          <p:nvPr/>
        </p:nvCxnSpPr>
        <p:spPr>
          <a:xfrm>
            <a:off x="2985891" y="1851670"/>
            <a:ext cx="0" cy="63715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985891" y="2704849"/>
            <a:ext cx="0" cy="63715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987824" y="3381563"/>
            <a:ext cx="0" cy="63715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6905" y="158249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96932" y="1597883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56516" y="240267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08795" y="2402675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2272" y="32105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13165" y="3210530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6852" y="388194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13165" y="3881942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441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1812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543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79662"/>
            <a:ext cx="84584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55859" y="370226"/>
            <a:ext cx="42646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9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79912" y="1779662"/>
            <a:ext cx="5381773" cy="1080120"/>
            <a:chOff x="3779912" y="1779662"/>
            <a:chExt cx="5381773" cy="1080120"/>
          </a:xfrm>
        </p:grpSpPr>
        <p:sp>
          <p:nvSpPr>
            <p:cNvPr id="6" name="矩形 5"/>
            <p:cNvSpPr/>
            <p:nvPr/>
          </p:nvSpPr>
          <p:spPr>
            <a:xfrm>
              <a:off x="3779912" y="1779662"/>
              <a:ext cx="5364088" cy="10801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13621" y="1995053"/>
              <a:ext cx="5148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在此处添加文字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7984" y="308597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441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175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5" r="49130"/>
          <a:stretch/>
        </p:blipFill>
        <p:spPr>
          <a:xfrm>
            <a:off x="4698518" y="0"/>
            <a:ext cx="1408367" cy="5143500"/>
          </a:xfrm>
          <a:prstGeom prst="rect">
            <a:avLst/>
          </a:prstGeom>
        </p:spPr>
      </p:pic>
      <p:sp>
        <p:nvSpPr>
          <p:cNvPr id="4" name="AutoShape 28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>
            <a:spLocks/>
          </p:cNvSpPr>
          <p:nvPr/>
        </p:nvSpPr>
        <p:spPr bwMode="auto">
          <a:xfrm>
            <a:off x="1659636" y="699541"/>
            <a:ext cx="2304256" cy="430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defTabSz="242888">
              <a:spcBef>
                <a:spcPts val="638"/>
              </a:spcBef>
              <a:defRPr/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在此输入文字</a:t>
            </a:r>
            <a:endParaRPr lang="es-ES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5" name="Rectangle 96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1043608" y="1275606"/>
            <a:ext cx="3197417" cy="15096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6341390" y="2176643"/>
            <a:ext cx="1716760" cy="3951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96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6398514" y="2772168"/>
            <a:ext cx="1659636" cy="20497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7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1150556" y="3267895"/>
            <a:ext cx="1416069" cy="2830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1150556" y="3526399"/>
            <a:ext cx="1416069" cy="143885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2899346" y="3301187"/>
            <a:ext cx="1416069" cy="2830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105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/>
          <p:nvPr/>
        </p:nvSpPr>
        <p:spPr>
          <a:xfrm>
            <a:off x="2899346" y="3526399"/>
            <a:ext cx="1416069" cy="143885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再次输入文字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在此输入文字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450"/>
              </a:spcAft>
              <a:buClr>
                <a:srgbClr val="5ABEAA"/>
              </a:buClr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CxnSpPr/>
          <p:nvPr/>
        </p:nvCxnSpPr>
        <p:spPr>
          <a:xfrm>
            <a:off x="1202409" y="2729484"/>
            <a:ext cx="457227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9137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0" y="0"/>
            <a:ext cx="4568429" cy="5143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9"/>
          <p:cNvSpPr>
            <a:spLocks noChangeArrowheads="1"/>
          </p:cNvSpPr>
          <p:nvPr/>
        </p:nvSpPr>
        <p:spPr bwMode="auto">
          <a:xfrm>
            <a:off x="5796136" y="1107307"/>
            <a:ext cx="1985159" cy="3212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54770" y="1451759"/>
            <a:ext cx="2226126" cy="2239983"/>
            <a:chOff x="4453247" y="1781612"/>
            <a:chExt cx="3274394" cy="3294776"/>
          </a:xfrm>
        </p:grpSpPr>
        <p:sp>
          <p:nvSpPr>
            <p:cNvPr id="33" name="矩形 7"/>
            <p:cNvSpPr>
              <a:spLocks noChangeArrowheads="1"/>
            </p:cNvSpPr>
            <p:nvPr/>
          </p:nvSpPr>
          <p:spPr bwMode="auto">
            <a:xfrm>
              <a:off x="4453247" y="1781612"/>
              <a:ext cx="3274394" cy="3294776"/>
            </a:xfrm>
            <a:prstGeom prst="rect">
              <a:avLst/>
            </a:prstGeom>
            <a:solidFill>
              <a:srgbClr val="019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488874" y="2616103"/>
              <a:ext cx="3206337" cy="1358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在此输入文字</a:t>
              </a:r>
              <a:endParaRPr lang="zh-CN" altLang="en-US" sz="2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7220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64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4575571" y="0"/>
            <a:ext cx="4568429" cy="5143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9"/>
          <p:cNvSpPr>
            <a:spLocks noChangeArrowheads="1"/>
          </p:cNvSpPr>
          <p:nvPr/>
        </p:nvSpPr>
        <p:spPr bwMode="auto">
          <a:xfrm>
            <a:off x="184950" y="1131590"/>
            <a:ext cx="3831818" cy="396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再次输入文字再次输入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再次输入文字再次输入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再次输入文字再次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文字再次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再次输入文字</a:t>
            </a:r>
          </a:p>
          <a:p>
            <a:pPr eaLnBrk="1" hangingPunct="1">
              <a:lnSpc>
                <a:spcPts val="19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再次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输入文字</a:t>
            </a:r>
          </a:p>
          <a:p>
            <a:pPr eaLnBrk="1" hangingPunct="1">
              <a:lnSpc>
                <a:spcPts val="19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454770" y="1451759"/>
            <a:ext cx="2226126" cy="2239983"/>
            <a:chOff x="4453247" y="1781612"/>
            <a:chExt cx="3274394" cy="3294776"/>
          </a:xfrm>
        </p:grpSpPr>
        <p:sp>
          <p:nvSpPr>
            <p:cNvPr id="33" name="矩形 7"/>
            <p:cNvSpPr>
              <a:spLocks noChangeArrowheads="1"/>
            </p:cNvSpPr>
            <p:nvPr/>
          </p:nvSpPr>
          <p:spPr bwMode="auto">
            <a:xfrm>
              <a:off x="4453247" y="1781612"/>
              <a:ext cx="3274394" cy="3294776"/>
            </a:xfrm>
            <a:prstGeom prst="rect">
              <a:avLst/>
            </a:prstGeom>
            <a:solidFill>
              <a:srgbClr val="019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488874" y="2616103"/>
              <a:ext cx="3206337" cy="1358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在此输入文字</a:t>
              </a:r>
              <a:endParaRPr lang="zh-CN" altLang="en-US" sz="2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56" y="123478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764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021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021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695"/>
          <a:stretch/>
        </p:blipFill>
        <p:spPr>
          <a:xfrm>
            <a:off x="11562" y="0"/>
            <a:ext cx="9132438" cy="5143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203598"/>
            <a:ext cx="9144000" cy="2880320"/>
          </a:xfrm>
          <a:prstGeom prst="rect">
            <a:avLst/>
          </a:prstGeom>
          <a:solidFill>
            <a:schemeClr val="bg1">
              <a:lumMod val="50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700000">
            <a:off x="1808428" y="1563637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700000">
            <a:off x="2242782" y="1563638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700000">
            <a:off x="2672524" y="1561151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700000">
            <a:off x="3120067" y="1561150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131840" y="1956017"/>
            <a:ext cx="2736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1470"/>
            <a:ext cx="2088232" cy="7780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48064" y="293179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 for watching </a:t>
            </a:r>
            <a:endParaRPr lang="en-US" altLang="zh-CN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76256" y="350785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汇报人：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897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79662"/>
            <a:ext cx="84584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45840" y="411510"/>
            <a:ext cx="42646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99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79912" y="1779662"/>
            <a:ext cx="5381773" cy="1080120"/>
            <a:chOff x="3779912" y="1779662"/>
            <a:chExt cx="5381773" cy="1080120"/>
          </a:xfrm>
        </p:grpSpPr>
        <p:sp>
          <p:nvSpPr>
            <p:cNvPr id="6" name="矩形 5"/>
            <p:cNvSpPr/>
            <p:nvPr/>
          </p:nvSpPr>
          <p:spPr>
            <a:xfrm>
              <a:off x="3779912" y="1779662"/>
              <a:ext cx="5364088" cy="10801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13621" y="1995053"/>
              <a:ext cx="5148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在此处添加文字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7984" y="308597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441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117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115616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488" y="1184409"/>
            <a:ext cx="4168354" cy="27746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7494"/>
            <a:ext cx="2088232" cy="778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79780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936" y="1491630"/>
            <a:ext cx="3510136" cy="333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>
              <a:lnSpc>
                <a:spcPts val="21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86408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88024" y="0"/>
            <a:ext cx="4355976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43" y="1321129"/>
            <a:ext cx="3791363" cy="25083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53844" y="1815666"/>
            <a:ext cx="3024336" cy="151216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2439" y="91556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55576" y="1563638"/>
            <a:ext cx="2643127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536" y="1815666"/>
            <a:ext cx="410445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在此加入文字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3" y="20847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551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2931790"/>
            <a:ext cx="1656184" cy="9361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75856" y="822242"/>
            <a:ext cx="1656184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269" y="1275606"/>
            <a:ext cx="3384376" cy="22579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23478"/>
            <a:ext cx="2088232" cy="778050"/>
          </a:xfrm>
          <a:prstGeom prst="rect">
            <a:avLst/>
          </a:prstGeom>
        </p:spPr>
      </p:pic>
      <p:sp>
        <p:nvSpPr>
          <p:cNvPr id="8" name="半闭框 7"/>
          <p:cNvSpPr/>
          <p:nvPr/>
        </p:nvSpPr>
        <p:spPr>
          <a:xfrm>
            <a:off x="740706" y="872761"/>
            <a:ext cx="482772" cy="1813802"/>
          </a:xfrm>
          <a:prstGeom prst="halfFram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95621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084168" y="1563638"/>
            <a:ext cx="1728192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28084" y="1779662"/>
            <a:ext cx="3168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73011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470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975" y="-6230"/>
            <a:ext cx="4671895" cy="51435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99592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43608" y="1131590"/>
            <a:ext cx="208823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1520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40497" y="483518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80112" y="1131590"/>
            <a:ext cx="2088232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7722" y="149163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569832" y="4313181"/>
            <a:ext cx="4094406" cy="432048"/>
            <a:chOff x="2569832" y="4313181"/>
            <a:chExt cx="4094406" cy="432048"/>
          </a:xfrm>
        </p:grpSpPr>
        <p:sp>
          <p:nvSpPr>
            <p:cNvPr id="16" name="矩形 15"/>
            <p:cNvSpPr/>
            <p:nvPr/>
          </p:nvSpPr>
          <p:spPr>
            <a:xfrm>
              <a:off x="2569832" y="4313181"/>
              <a:ext cx="2047203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617035" y="4313181"/>
              <a:ext cx="2047203" cy="43204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90"/>
            <a:ext cx="1296144" cy="4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073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2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79662"/>
            <a:ext cx="845840" cy="10801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83568" y="370226"/>
            <a:ext cx="42646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9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79912" y="1779662"/>
            <a:ext cx="5381773" cy="1080120"/>
            <a:chOff x="3779912" y="1779662"/>
            <a:chExt cx="5381773" cy="1080120"/>
          </a:xfrm>
        </p:grpSpPr>
        <p:sp>
          <p:nvSpPr>
            <p:cNvPr id="6" name="矩形 5"/>
            <p:cNvSpPr/>
            <p:nvPr/>
          </p:nvSpPr>
          <p:spPr>
            <a:xfrm>
              <a:off x="3779912" y="1779662"/>
              <a:ext cx="5364088" cy="10801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13621" y="1995053"/>
              <a:ext cx="51480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在此处添加文字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427984" y="308597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在此处添加文字</a:t>
            </a: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4415"/>
            <a:ext cx="2088232" cy="7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824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1296</Words>
  <Application>Microsoft Office PowerPoint</Application>
  <PresentationFormat>全屏显示(16:9)</PresentationFormat>
  <Paragraphs>369</Paragraphs>
  <Slides>27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李志浩</dc:creator>
  <cp:lastModifiedBy>李志浩</cp:lastModifiedBy>
  <cp:revision>16</cp:revision>
  <dcterms:created xsi:type="dcterms:W3CDTF">2018-03-27T09:28:48Z</dcterms:created>
  <dcterms:modified xsi:type="dcterms:W3CDTF">2018-03-28T03:20:24Z</dcterms:modified>
</cp:coreProperties>
</file>